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34" r:id="rId3"/>
    <p:sldId id="332" r:id="rId4"/>
    <p:sldId id="257" r:id="rId5"/>
    <p:sldId id="313" r:id="rId6"/>
    <p:sldId id="262" r:id="rId7"/>
    <p:sldId id="261" r:id="rId8"/>
    <p:sldId id="263" r:id="rId9"/>
    <p:sldId id="264" r:id="rId10"/>
    <p:sldId id="341" r:id="rId11"/>
    <p:sldId id="314" r:id="rId12"/>
    <p:sldId id="265" r:id="rId13"/>
    <p:sldId id="339" r:id="rId14"/>
    <p:sldId id="297" r:id="rId15"/>
    <p:sldId id="269" r:id="rId16"/>
    <p:sldId id="270" r:id="rId17"/>
    <p:sldId id="288" r:id="rId18"/>
    <p:sldId id="267" r:id="rId19"/>
    <p:sldId id="276" r:id="rId20"/>
    <p:sldId id="328" r:id="rId21"/>
    <p:sldId id="271" r:id="rId22"/>
    <p:sldId id="272" r:id="rId23"/>
    <p:sldId id="340" r:id="rId24"/>
    <p:sldId id="335" r:id="rId25"/>
    <p:sldId id="338" r:id="rId26"/>
    <p:sldId id="273" r:id="rId27"/>
    <p:sldId id="316" r:id="rId28"/>
    <p:sldId id="278" r:id="rId29"/>
    <p:sldId id="279" r:id="rId30"/>
    <p:sldId id="333" r:id="rId31"/>
    <p:sldId id="280" r:id="rId32"/>
    <p:sldId id="317" r:id="rId33"/>
    <p:sldId id="281" r:id="rId34"/>
    <p:sldId id="319" r:id="rId35"/>
    <p:sldId id="320" r:id="rId36"/>
    <p:sldId id="318" r:id="rId37"/>
    <p:sldId id="336" r:id="rId38"/>
    <p:sldId id="337" r:id="rId39"/>
    <p:sldId id="321" r:id="rId40"/>
    <p:sldId id="322" r:id="rId41"/>
    <p:sldId id="323" r:id="rId42"/>
    <p:sldId id="329" r:id="rId43"/>
    <p:sldId id="289" r:id="rId44"/>
    <p:sldId id="300" r:id="rId45"/>
    <p:sldId id="290" r:id="rId46"/>
    <p:sldId id="291" r:id="rId47"/>
    <p:sldId id="292" r:id="rId48"/>
    <p:sldId id="293" r:id="rId49"/>
    <p:sldId id="294" r:id="rId50"/>
    <p:sldId id="295" r:id="rId51"/>
    <p:sldId id="325" r:id="rId52"/>
    <p:sldId id="324" r:id="rId53"/>
    <p:sldId id="298" r:id="rId54"/>
    <p:sldId id="299" r:id="rId55"/>
    <p:sldId id="301" r:id="rId56"/>
    <p:sldId id="302" r:id="rId57"/>
    <p:sldId id="305" r:id="rId58"/>
    <p:sldId id="303" r:id="rId59"/>
    <p:sldId id="326" r:id="rId60"/>
    <p:sldId id="330" r:id="rId61"/>
    <p:sldId id="307" r:id="rId62"/>
    <p:sldId id="331" r:id="rId63"/>
    <p:sldId id="308" r:id="rId64"/>
    <p:sldId id="310" r:id="rId65"/>
    <p:sldId id="311" r:id="rId66"/>
    <p:sldId id="312" r:id="rId6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9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4C132-FA68-480D-A984-0297E2FA9999}" type="datetimeFigureOut">
              <a:rPr lang="fr-FR" smtClean="0"/>
              <a:pPr/>
              <a:t>01/05/2015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CD9E-2E77-4552-95B6-B5807E3A297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4C132-FA68-480D-A984-0297E2FA9999}" type="datetimeFigureOut">
              <a:rPr lang="fr-FR" smtClean="0"/>
              <a:pPr/>
              <a:t>01/05/2015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CD9E-2E77-4552-95B6-B5807E3A297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4C132-FA68-480D-A984-0297E2FA9999}" type="datetimeFigureOut">
              <a:rPr lang="fr-FR" smtClean="0"/>
              <a:pPr/>
              <a:t>01/05/2015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CD9E-2E77-4552-95B6-B5807E3A297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4C132-FA68-480D-A984-0297E2FA9999}" type="datetimeFigureOut">
              <a:rPr lang="fr-FR" smtClean="0"/>
              <a:pPr/>
              <a:t>01/05/2015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CD9E-2E77-4552-95B6-B5807E3A297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4C132-FA68-480D-A984-0297E2FA9999}" type="datetimeFigureOut">
              <a:rPr lang="fr-FR" smtClean="0"/>
              <a:pPr/>
              <a:t>01/05/2015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CD9E-2E77-4552-95B6-B5807E3A297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4C132-FA68-480D-A984-0297E2FA9999}" type="datetimeFigureOut">
              <a:rPr lang="fr-FR" smtClean="0"/>
              <a:pPr/>
              <a:t>01/05/2015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CD9E-2E77-4552-95B6-B5807E3A297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4C132-FA68-480D-A984-0297E2FA9999}" type="datetimeFigureOut">
              <a:rPr lang="fr-FR" smtClean="0"/>
              <a:pPr/>
              <a:t>01/05/2015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CD9E-2E77-4552-95B6-B5807E3A297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4C132-FA68-480D-A984-0297E2FA9999}" type="datetimeFigureOut">
              <a:rPr lang="fr-FR" smtClean="0"/>
              <a:pPr/>
              <a:t>01/05/2015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CD9E-2E77-4552-95B6-B5807E3A297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4C132-FA68-480D-A984-0297E2FA9999}" type="datetimeFigureOut">
              <a:rPr lang="fr-FR" smtClean="0"/>
              <a:pPr/>
              <a:t>01/05/2015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CD9E-2E77-4552-95B6-B5807E3A297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4C132-FA68-480D-A984-0297E2FA9999}" type="datetimeFigureOut">
              <a:rPr lang="fr-FR" smtClean="0"/>
              <a:pPr/>
              <a:t>01/05/2015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CD9E-2E77-4552-95B6-B5807E3A297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4C132-FA68-480D-A984-0297E2FA9999}" type="datetimeFigureOut">
              <a:rPr lang="fr-FR" smtClean="0"/>
              <a:pPr/>
              <a:t>01/05/2015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CD9E-2E77-4552-95B6-B5807E3A297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4C132-FA68-480D-A984-0297E2FA9999}" type="datetimeFigureOut">
              <a:rPr lang="fr-FR" smtClean="0"/>
              <a:pPr/>
              <a:t>01/05/2015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1CD9E-2E77-4552-95B6-B5807E3A297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0" y="1124744"/>
            <a:ext cx="91440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4400" dirty="0" smtClean="0">
                <a:latin typeface="Comic Sans MS" pitchFamily="66" charset="0"/>
              </a:rPr>
              <a:t> LA VISITE PREVOL AUTOGIRE</a:t>
            </a:r>
            <a:endParaRPr lang="fr-FR" sz="4400" dirty="0">
              <a:latin typeface="Comic Sans MS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220486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   </a:t>
            </a:r>
            <a:r>
              <a:rPr lang="fr-FR" sz="2000" b="1" dirty="0" smtClean="0">
                <a:solidFill>
                  <a:srgbClr val="FF0000"/>
                </a:solidFill>
                <a:latin typeface="Comic Sans MS" pitchFamily="66" charset="0"/>
              </a:rPr>
              <a:t>Avant toutes choses s’assurer que les contacts d’allumages soient sur</a:t>
            </a:r>
            <a:endParaRPr lang="fr-FR" sz="24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fr-FR" sz="2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fr-FR" sz="20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fr-FR" sz="2800" b="1" dirty="0" smtClean="0">
                <a:solidFill>
                  <a:srgbClr val="FF0000"/>
                </a:solidFill>
                <a:latin typeface="Comic Sans MS" pitchFamily="66" charset="0"/>
              </a:rPr>
              <a:t>OFF</a:t>
            </a:r>
            <a:endParaRPr lang="fr-FR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9" name="Image 8" descr="DSCN07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855856" y="3918000"/>
            <a:ext cx="3360000" cy="2520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8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0000"/>
            <a:ext cx="9264000" cy="6948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611560" y="5589240"/>
            <a:ext cx="3600400" cy="1044696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Pensées 3"/>
          <p:cNvSpPr/>
          <p:nvPr/>
        </p:nvSpPr>
        <p:spPr>
          <a:xfrm>
            <a:off x="5508104" y="5229200"/>
            <a:ext cx="3456384" cy="126072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868144" y="5373216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Propreté filtre à air, fixation, câbles starter, accélérateur, freinage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43608" y="5661248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Fixation et état bride d’admission, colliers, ressorts, vis de ralenti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 flipV="1">
            <a:off x="611560" y="3501008"/>
            <a:ext cx="648072" cy="21602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 flipV="1">
            <a:off x="1115616" y="3068960"/>
            <a:ext cx="288032" cy="25922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1115616" y="1412776"/>
            <a:ext cx="504056" cy="42484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 flipV="1">
            <a:off x="1835696" y="2996952"/>
            <a:ext cx="72008" cy="26642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 flipV="1">
            <a:off x="2051720" y="4725144"/>
            <a:ext cx="792088" cy="9361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V="1">
            <a:off x="2987824" y="2060848"/>
            <a:ext cx="360040" cy="35283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 flipV="1">
            <a:off x="6732240" y="3789040"/>
            <a:ext cx="144016" cy="14401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 flipV="1">
            <a:off x="4283968" y="1484784"/>
            <a:ext cx="1872208" cy="38884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H="1" flipV="1">
            <a:off x="4139952" y="2060848"/>
            <a:ext cx="1872208" cy="33843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H="1" flipV="1">
            <a:off x="5580112" y="188640"/>
            <a:ext cx="864096" cy="51125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H="1" flipV="1">
            <a:off x="5364088" y="1412776"/>
            <a:ext cx="936104" cy="39604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70080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 smtClean="0">
                <a:solidFill>
                  <a:srgbClr val="0070C0"/>
                </a:solidFill>
                <a:latin typeface="Comic Sans MS" pitchFamily="66" charset="0"/>
              </a:rPr>
              <a:t>  Circuit d’huile</a:t>
            </a:r>
            <a:endParaRPr lang="fr-FR" sz="96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3" name="Image 2" descr="rotax 914 turb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3789040"/>
            <a:ext cx="3360000" cy="252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N0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786000" y="786000"/>
            <a:ext cx="6288000" cy="4716000"/>
          </a:xfrm>
          <a:prstGeom prst="rect">
            <a:avLst/>
          </a:prstGeom>
        </p:spPr>
      </p:pic>
      <p:sp>
        <p:nvSpPr>
          <p:cNvPr id="6" name="Pensées 5"/>
          <p:cNvSpPr/>
          <p:nvPr/>
        </p:nvSpPr>
        <p:spPr>
          <a:xfrm>
            <a:off x="5076056" y="4221088"/>
            <a:ext cx="4067944" cy="151216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364088" y="4509120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Fixation bourriche d’huile, niveau , colliers et durites, reniflard, pas de fuites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 flipH="1" flipV="1">
            <a:off x="2987824" y="1412776"/>
            <a:ext cx="2532896" cy="32043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 flipV="1">
            <a:off x="2195736" y="1412776"/>
            <a:ext cx="3240360" cy="31683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 flipV="1">
            <a:off x="3347864" y="1628800"/>
            <a:ext cx="2304256" cy="28083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3779912" y="5445224"/>
            <a:ext cx="1584176" cy="7920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6" idx="0"/>
          </p:cNvCxnSpPr>
          <p:nvPr/>
        </p:nvCxnSpPr>
        <p:spPr>
          <a:xfrm flipH="1">
            <a:off x="3851922" y="4977172"/>
            <a:ext cx="1236752" cy="2520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 flipV="1">
            <a:off x="3635896" y="3284984"/>
            <a:ext cx="1584176" cy="15121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6" idx="0"/>
          </p:cNvCxnSpPr>
          <p:nvPr/>
        </p:nvCxnSpPr>
        <p:spPr>
          <a:xfrm flipH="1" flipV="1">
            <a:off x="2627784" y="2852936"/>
            <a:ext cx="2460890" cy="21242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 descr="DSCN08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204000" y="420000"/>
            <a:ext cx="3360000" cy="2520000"/>
          </a:xfrm>
          <a:prstGeom prst="rect">
            <a:avLst/>
          </a:prstGeom>
        </p:spPr>
      </p:pic>
      <p:sp>
        <p:nvSpPr>
          <p:cNvPr id="18" name="Pensées 17"/>
          <p:cNvSpPr/>
          <p:nvPr/>
        </p:nvSpPr>
        <p:spPr>
          <a:xfrm>
            <a:off x="4788024" y="1196752"/>
            <a:ext cx="1656184" cy="504056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Pensées 20"/>
          <p:cNvSpPr/>
          <p:nvPr/>
        </p:nvSpPr>
        <p:spPr>
          <a:xfrm>
            <a:off x="4860032" y="2060848"/>
            <a:ext cx="1728192" cy="504056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4860032" y="126876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Niveau maxi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004048" y="213285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Niveau mini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6084168" y="1628800"/>
            <a:ext cx="1800200" cy="720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25" idx="3"/>
          </p:cNvCxnSpPr>
          <p:nvPr/>
        </p:nvCxnSpPr>
        <p:spPr>
          <a:xfrm flipV="1">
            <a:off x="6588224" y="2276872"/>
            <a:ext cx="1224136" cy="406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rganigramme : Alternative 25"/>
          <p:cNvSpPr/>
          <p:nvPr/>
        </p:nvSpPr>
        <p:spPr>
          <a:xfrm>
            <a:off x="6660232" y="2636912"/>
            <a:ext cx="914400" cy="576064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6732240" y="2564904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Jauge</a:t>
            </a:r>
          </a:p>
          <a:p>
            <a:r>
              <a:rPr lang="fr-FR" dirty="0" smtClean="0">
                <a:latin typeface="Comic Sans MS" pitchFamily="66" charset="0"/>
              </a:rPr>
              <a:t>d’huile</a:t>
            </a:r>
            <a:endParaRPr lang="fr-FR" dirty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8" grpId="0" animBg="1"/>
      <p:bldP spid="21" grpId="0" animBg="1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8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0000"/>
            <a:ext cx="9264000" cy="6948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4716016" y="5805264"/>
            <a:ext cx="4427984" cy="864096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292080" y="5949280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Fixation radiateur d’huile, colliers et durites, propreté  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 flipV="1">
            <a:off x="2195736" y="2636912"/>
            <a:ext cx="2664296" cy="35283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 flipV="1">
            <a:off x="7452320" y="1772816"/>
            <a:ext cx="576064" cy="40324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 flipV="1">
            <a:off x="2267744" y="1988840"/>
            <a:ext cx="3168352" cy="40324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7092280" y="1268760"/>
            <a:ext cx="72008" cy="4536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 flipV="1">
            <a:off x="2051720" y="1340768"/>
            <a:ext cx="3960440" cy="46085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 flipV="1">
            <a:off x="7380312" y="764704"/>
            <a:ext cx="1080120" cy="50405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6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0000" cy="6840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683568" y="3861048"/>
            <a:ext cx="5256584" cy="576064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403648" y="393305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 propreté du radiateur, reniflard 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4067944" y="1844824"/>
            <a:ext cx="432048" cy="20882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5220072" y="2852936"/>
            <a:ext cx="1368152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6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0000" cy="6840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3635896" y="5157192"/>
            <a:ext cx="4608512" cy="97268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211960" y="5301208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Circuit d’huile, (aller) pas de fuites, colliers et durite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 flipV="1">
            <a:off x="5724128" y="2852936"/>
            <a:ext cx="648072" cy="23762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 flipV="1">
            <a:off x="6588224" y="2924944"/>
            <a:ext cx="432048" cy="21602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 flipV="1">
            <a:off x="1403648" y="2636912"/>
            <a:ext cx="3024336" cy="26642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 flipV="1">
            <a:off x="899592" y="2996952"/>
            <a:ext cx="2808312" cy="25202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6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00" y="18000"/>
            <a:ext cx="9120000" cy="6840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539552" y="5013176"/>
            <a:ext cx="3744416" cy="115212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99592" y="5157192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Circuit d’huile(retour),pas de fuites , freinage vis, colliers et durites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4067944" y="2348880"/>
            <a:ext cx="2016224" cy="28083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>
            <a:stCxn id="3" idx="2"/>
          </p:cNvCxnSpPr>
          <p:nvPr/>
        </p:nvCxnSpPr>
        <p:spPr>
          <a:xfrm flipV="1">
            <a:off x="4280848" y="2420888"/>
            <a:ext cx="2667416" cy="31683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3491880" y="2060848"/>
            <a:ext cx="1944216" cy="29523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3779912" y="2780928"/>
            <a:ext cx="1872208" cy="22322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6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0000" cy="6840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4716016" y="5445224"/>
            <a:ext cx="4104456" cy="8286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004048" y="558924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Pas de fuites sous le filtre à huile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 flipV="1">
            <a:off x="3851920" y="2492896"/>
            <a:ext cx="1872208" cy="30243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6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0000" cy="6840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1475656" y="5877272"/>
            <a:ext cx="5256584" cy="8286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979712" y="602128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Pas de fuites sous les couvre culasses,(4)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 flipV="1">
            <a:off x="2339752" y="4293096"/>
            <a:ext cx="432048" cy="16561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5724128" y="4149080"/>
            <a:ext cx="504056" cy="1800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6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0000" cy="6840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4211960" y="5877272"/>
            <a:ext cx="4680520" cy="864096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716016" y="609329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Visserie réducteur, pas de fuites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 flipV="1">
            <a:off x="4499992" y="764704"/>
            <a:ext cx="3672408" cy="51845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 flipV="1">
            <a:off x="4427984" y="1412776"/>
            <a:ext cx="3456384" cy="4536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 flipV="1">
            <a:off x="4572000" y="3068960"/>
            <a:ext cx="2304256" cy="28083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4860032" y="4653136"/>
            <a:ext cx="1296144" cy="12961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V="1">
            <a:off x="4860032" y="5517232"/>
            <a:ext cx="648072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N07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0000"/>
            <a:ext cx="9264000" cy="6948000"/>
          </a:xfrm>
          <a:prstGeom prst="rect">
            <a:avLst/>
          </a:prstGeom>
        </p:spPr>
      </p:pic>
      <p:sp>
        <p:nvSpPr>
          <p:cNvPr id="4" name="Pensées 3"/>
          <p:cNvSpPr/>
          <p:nvPr/>
        </p:nvSpPr>
        <p:spPr>
          <a:xfrm>
            <a:off x="0" y="5661248"/>
            <a:ext cx="2750096" cy="100811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23528" y="5877272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Plaque constructeur</a:t>
            </a:r>
          </a:p>
          <a:p>
            <a:r>
              <a:rPr lang="fr-FR" dirty="0" smtClean="0">
                <a:latin typeface="Comic Sans MS" pitchFamily="66" charset="0"/>
              </a:rPr>
              <a:t>N° de série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1259632" y="5157192"/>
            <a:ext cx="1080120" cy="576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98884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 smtClean="0">
                <a:solidFill>
                  <a:srgbClr val="0070C0"/>
                </a:solidFill>
                <a:latin typeface="Comic Sans MS" pitchFamily="66" charset="0"/>
              </a:rPr>
              <a:t> Circuit de refroidissement</a:t>
            </a:r>
            <a:endParaRPr lang="fr-FR" sz="54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3" name="Image 2" descr="rotax 914 turb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3645024"/>
            <a:ext cx="3360000" cy="252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5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0000" cy="6840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4499992" y="5301208"/>
            <a:ext cx="4536504" cy="100811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932040" y="5517232"/>
            <a:ext cx="4211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Niveau, fixation, colliers, état des durites, Pas de fuites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 flipV="1">
            <a:off x="3131840" y="3789040"/>
            <a:ext cx="1872208" cy="17281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 flipV="1">
            <a:off x="3275856" y="5373216"/>
            <a:ext cx="1166200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4572000" y="6165304"/>
            <a:ext cx="288032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4860032" y="4725144"/>
            <a:ext cx="504056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7380312" y="3284984"/>
            <a:ext cx="648072" cy="20162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7812360" y="4365104"/>
            <a:ext cx="360040" cy="9361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-684584" y="2564904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6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0000" cy="6840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Pensées 2"/>
          <p:cNvSpPr/>
          <p:nvPr/>
        </p:nvSpPr>
        <p:spPr>
          <a:xfrm>
            <a:off x="251520" y="4725144"/>
            <a:ext cx="4680520" cy="1044696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55576" y="494116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Durites et colliers, pas de fuites,</a:t>
            </a:r>
          </a:p>
          <a:p>
            <a:r>
              <a:rPr lang="fr-FR" dirty="0" smtClean="0">
                <a:latin typeface="Comic Sans MS" pitchFamily="66" charset="0"/>
              </a:rPr>
              <a:t>Bouchon propre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 flipV="1">
            <a:off x="1907704" y="1700808"/>
            <a:ext cx="360040" cy="30243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3203848" y="2348880"/>
            <a:ext cx="1800200" cy="23762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3851920" y="1844824"/>
            <a:ext cx="3528392" cy="29523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4644008" y="2564904"/>
            <a:ext cx="2592288" cy="23762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 flipV="1">
            <a:off x="683568" y="1412776"/>
            <a:ext cx="720080" cy="33843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2843808" y="2132856"/>
            <a:ext cx="576064" cy="26642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V="1">
            <a:off x="2915816" y="2132856"/>
            <a:ext cx="1512168" cy="25922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3419872" y="2924944"/>
            <a:ext cx="1944216" cy="1800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N08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978000" y="738000"/>
            <a:ext cx="5904000" cy="4428000"/>
          </a:xfrm>
          <a:prstGeom prst="rect">
            <a:avLst/>
          </a:prstGeom>
        </p:spPr>
      </p:pic>
      <p:pic>
        <p:nvPicPr>
          <p:cNvPr id="5" name="Image 4" descr="DSCN08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738000" y="738000"/>
            <a:ext cx="5904000" cy="4428000"/>
          </a:xfrm>
          <a:prstGeom prst="rect">
            <a:avLst/>
          </a:prstGeom>
        </p:spPr>
      </p:pic>
      <p:sp>
        <p:nvSpPr>
          <p:cNvPr id="6" name="Pensées 5"/>
          <p:cNvSpPr/>
          <p:nvPr/>
        </p:nvSpPr>
        <p:spPr>
          <a:xfrm>
            <a:off x="1619672" y="5733256"/>
            <a:ext cx="7200800" cy="6480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339752" y="5805264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Réchauffe carburateur, colliers et durites, pas de fuites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 flipV="1">
            <a:off x="1691680" y="3068960"/>
            <a:ext cx="1440160" cy="27363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6948264" y="4005064"/>
            <a:ext cx="504056" cy="1800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 flipV="1">
            <a:off x="2123728" y="2564904"/>
            <a:ext cx="1368152" cy="32403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 flipV="1">
            <a:off x="1979712" y="4581128"/>
            <a:ext cx="504056" cy="12961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6588224" y="1916832"/>
            <a:ext cx="360040" cy="38164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6732240" y="5157192"/>
            <a:ext cx="144016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 flipV="1">
            <a:off x="2915816" y="2420888"/>
            <a:ext cx="936104" cy="33843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 flipV="1">
            <a:off x="2411760" y="4653136"/>
            <a:ext cx="288032" cy="11521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V="1">
            <a:off x="6084168" y="1772816"/>
            <a:ext cx="288032" cy="39604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V="1">
            <a:off x="5652120" y="5229200"/>
            <a:ext cx="144016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8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858000" y="858000"/>
            <a:ext cx="6864000" cy="5148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3347864" y="5085184"/>
            <a:ext cx="5616624" cy="864096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067944" y="5157192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Fixation carter de pompe à eau, collier et durites, pas de fuites 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8" name="Connecteur droit avec flèche 7"/>
          <p:cNvCxnSpPr>
            <a:stCxn id="3" idx="0"/>
          </p:cNvCxnSpPr>
          <p:nvPr/>
        </p:nvCxnSpPr>
        <p:spPr>
          <a:xfrm flipH="1" flipV="1">
            <a:off x="1115616" y="4365104"/>
            <a:ext cx="2249670" cy="11521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 flipV="1">
            <a:off x="899592" y="1844824"/>
            <a:ext cx="2736304" cy="3600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stCxn id="3" idx="0"/>
          </p:cNvCxnSpPr>
          <p:nvPr/>
        </p:nvCxnSpPr>
        <p:spPr>
          <a:xfrm flipH="1" flipV="1">
            <a:off x="2411760" y="4797152"/>
            <a:ext cx="953526" cy="720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 flipV="1">
            <a:off x="2843808" y="4365104"/>
            <a:ext cx="1296144" cy="864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 flipV="1">
            <a:off x="467544" y="5229200"/>
            <a:ext cx="3096344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stCxn id="3" idx="0"/>
          </p:cNvCxnSpPr>
          <p:nvPr/>
        </p:nvCxnSpPr>
        <p:spPr>
          <a:xfrm flipH="1" flipV="1">
            <a:off x="251520" y="2636912"/>
            <a:ext cx="3113766" cy="28803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 flipV="1">
            <a:off x="3779912" y="2060848"/>
            <a:ext cx="792088" cy="31683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8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64000" cy="6948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1979712" y="4725144"/>
            <a:ext cx="5472608" cy="100811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555776" y="4869160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Fixations du radiateur d’eau, câble de sureté, silentblocs, soudures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 flipV="1">
            <a:off x="1331640" y="2276872"/>
            <a:ext cx="1440160" cy="25922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 flipV="1">
            <a:off x="1835696" y="2060848"/>
            <a:ext cx="1368152" cy="27363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6588224" y="2132856"/>
            <a:ext cx="1080120" cy="26642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6228184" y="1988840"/>
            <a:ext cx="936104" cy="27363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 flipV="1">
            <a:off x="1475656" y="3140968"/>
            <a:ext cx="792088" cy="19442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7092280" y="2996952"/>
            <a:ext cx="576064" cy="19442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stCxn id="3" idx="0"/>
          </p:cNvCxnSpPr>
          <p:nvPr/>
        </p:nvCxnSpPr>
        <p:spPr>
          <a:xfrm flipH="1" flipV="1">
            <a:off x="1619672" y="4149080"/>
            <a:ext cx="377015" cy="10801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4" idx="3"/>
          </p:cNvCxnSpPr>
          <p:nvPr/>
        </p:nvCxnSpPr>
        <p:spPr>
          <a:xfrm flipV="1">
            <a:off x="7452320" y="3933056"/>
            <a:ext cx="144016" cy="12592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6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00" y="18000"/>
            <a:ext cx="9120000" cy="6840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107504" y="5301208"/>
            <a:ext cx="5400600" cy="936104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83568" y="5445224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Propreté du radiateur, pas de fuites,  freinage, colliers et durites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3491880" y="3284984"/>
            <a:ext cx="648072" cy="20162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5220072" y="3789040"/>
            <a:ext cx="792088" cy="17281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>
            <a:stCxn id="3" idx="2"/>
          </p:cNvCxnSpPr>
          <p:nvPr/>
        </p:nvCxnSpPr>
        <p:spPr>
          <a:xfrm flipV="1">
            <a:off x="5503604" y="3573016"/>
            <a:ext cx="1228636" cy="21962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5364088" y="3717032"/>
            <a:ext cx="936104" cy="19442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1619672" y="836712"/>
            <a:ext cx="936104" cy="46085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3131840" y="692696"/>
            <a:ext cx="1368152" cy="46805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77281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 smtClean="0">
                <a:solidFill>
                  <a:srgbClr val="0070C0"/>
                </a:solidFill>
                <a:latin typeface="Comic Sans MS" pitchFamily="66" charset="0"/>
              </a:rPr>
              <a:t> Circuit électrique</a:t>
            </a:r>
            <a:endParaRPr lang="fr-FR" sz="80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3" name="Image 2" descr="rotax 914 turb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3717032"/>
            <a:ext cx="3360000" cy="252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SCN06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720000" y="720000"/>
            <a:ext cx="5760000" cy="4320000"/>
          </a:xfrm>
          <a:prstGeom prst="rect">
            <a:avLst/>
          </a:prstGeom>
        </p:spPr>
      </p:pic>
      <p:pic>
        <p:nvPicPr>
          <p:cNvPr id="5" name="Image 4" descr="DSCN06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104000" y="720000"/>
            <a:ext cx="5760000" cy="4320000"/>
          </a:xfrm>
          <a:prstGeom prst="rect">
            <a:avLst/>
          </a:prstGeom>
        </p:spPr>
      </p:pic>
      <p:sp>
        <p:nvSpPr>
          <p:cNvPr id="6" name="Pensées 5"/>
          <p:cNvSpPr/>
          <p:nvPr/>
        </p:nvSpPr>
        <p:spPr>
          <a:xfrm>
            <a:off x="611560" y="5805264"/>
            <a:ext cx="8532440" cy="864096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619672" y="5949280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État et fixation batterie, pas de fils craquelés ou abimés, fixation régulateur, condensateur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 flipV="1">
            <a:off x="1475656" y="1484784"/>
            <a:ext cx="864096" cy="44644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 flipV="1">
            <a:off x="1403648" y="2348880"/>
            <a:ext cx="648072" cy="3600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 flipV="1">
            <a:off x="8172400" y="836712"/>
            <a:ext cx="144016" cy="51125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 flipV="1">
            <a:off x="8100392" y="1628800"/>
            <a:ext cx="72008" cy="42484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 flipV="1">
            <a:off x="7020272" y="4581128"/>
            <a:ext cx="648072" cy="12961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 flipV="1">
            <a:off x="611560" y="5013176"/>
            <a:ext cx="1224136" cy="9361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N06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4000" y="0"/>
            <a:ext cx="4320000" cy="3240000"/>
          </a:xfrm>
          <a:prstGeom prst="rect">
            <a:avLst/>
          </a:prstGeom>
        </p:spPr>
      </p:pic>
      <p:pic>
        <p:nvPicPr>
          <p:cNvPr id="4" name="Image 3" descr="DSCN06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320000" cy="3240000"/>
          </a:xfrm>
          <a:prstGeom prst="rect">
            <a:avLst/>
          </a:prstGeom>
        </p:spPr>
      </p:pic>
      <p:sp>
        <p:nvSpPr>
          <p:cNvPr id="5" name="Pensées 4"/>
          <p:cNvSpPr/>
          <p:nvPr/>
        </p:nvSpPr>
        <p:spPr>
          <a:xfrm>
            <a:off x="251520" y="2924944"/>
            <a:ext cx="8892480" cy="72008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971600" y="306896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Fixation boitier électronique,  bobines, pas de fils craquelés ou abimés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3275856" y="1916832"/>
            <a:ext cx="432048" cy="10801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 flipV="1">
            <a:off x="1619672" y="1772816"/>
            <a:ext cx="288032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 flipV="1">
            <a:off x="6948264" y="2060848"/>
            <a:ext cx="72008" cy="864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V="1">
            <a:off x="8100392" y="1556792"/>
            <a:ext cx="360040" cy="14401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DSCN07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18000"/>
            <a:ext cx="4320000" cy="3240000"/>
          </a:xfrm>
          <a:prstGeom prst="rect">
            <a:avLst/>
          </a:prstGeom>
        </p:spPr>
      </p:pic>
      <p:cxnSp>
        <p:nvCxnSpPr>
          <p:cNvPr id="19" name="Connecteur droit avec flèche 18"/>
          <p:cNvCxnSpPr/>
          <p:nvPr/>
        </p:nvCxnSpPr>
        <p:spPr>
          <a:xfrm>
            <a:off x="1115616" y="3501008"/>
            <a:ext cx="432048" cy="15841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5" idx="1"/>
          </p:cNvCxnSpPr>
          <p:nvPr/>
        </p:nvCxnSpPr>
        <p:spPr>
          <a:xfrm flipH="1">
            <a:off x="3275856" y="3644257"/>
            <a:ext cx="1421904" cy="14409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ERIC\Pictures\2013-06-24\2013-07-08\DSCN06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42865" y="856846"/>
            <a:ext cx="6861693" cy="5148000"/>
          </a:xfrm>
          <a:prstGeom prst="rect">
            <a:avLst/>
          </a:prstGeom>
          <a:noFill/>
        </p:spPr>
      </p:pic>
      <p:sp>
        <p:nvSpPr>
          <p:cNvPr id="3" name="Pensées 2"/>
          <p:cNvSpPr/>
          <p:nvPr/>
        </p:nvSpPr>
        <p:spPr>
          <a:xfrm>
            <a:off x="3131840" y="5229200"/>
            <a:ext cx="3240360" cy="115200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3491880" y="5517232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Symétrie du </a:t>
            </a:r>
          </a:p>
          <a:p>
            <a:r>
              <a:rPr lang="fr-FR" dirty="0" smtClean="0">
                <a:latin typeface="Comic Sans MS" pitchFamily="66" charset="0"/>
              </a:rPr>
              <a:t>Train d’atterrissage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 flipH="1">
            <a:off x="4644008" y="4293096"/>
            <a:ext cx="648072" cy="93610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>
            <a:off x="3779912" y="4149080"/>
            <a:ext cx="720080" cy="108012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5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0000"/>
            <a:ext cx="9264000" cy="6948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539552" y="2204864"/>
            <a:ext cx="7632848" cy="100811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259632" y="2348880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Pas de jeu aux bougies(8) , anti parasites en place, fils non            craquelés ou abimés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 flipV="1">
            <a:off x="3419872" y="1124744"/>
            <a:ext cx="72008" cy="11521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 flipV="1">
            <a:off x="5796136" y="1340768"/>
            <a:ext cx="72008" cy="864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 flipV="1">
            <a:off x="2699792" y="1844824"/>
            <a:ext cx="72008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6444208" y="1916832"/>
            <a:ext cx="216024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3635896" y="3140968"/>
            <a:ext cx="576064" cy="23042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4788024" y="3140968"/>
            <a:ext cx="360040" cy="24482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2483768" y="3140968"/>
            <a:ext cx="432048" cy="18722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>
            <a:off x="5580112" y="3068960"/>
            <a:ext cx="288032" cy="20162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6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00" y="0"/>
            <a:ext cx="9120000" cy="6840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1403648" y="5301208"/>
            <a:ext cx="5688632" cy="756664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123728" y="5517232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Fixation démarreur, alimentation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 flipV="1">
            <a:off x="3059832" y="4509120"/>
            <a:ext cx="504056" cy="9361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 flipV="1">
            <a:off x="2123728" y="1412776"/>
            <a:ext cx="72008" cy="40324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5868144" y="1412776"/>
            <a:ext cx="2088232" cy="38884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6372200" y="2852936"/>
            <a:ext cx="1800200" cy="25202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 flipV="1">
            <a:off x="2339752" y="4221088"/>
            <a:ext cx="720080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48478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 smtClean="0">
                <a:solidFill>
                  <a:srgbClr val="0070C0"/>
                </a:solidFill>
                <a:latin typeface="Comic Sans MS" pitchFamily="66" charset="0"/>
              </a:rPr>
              <a:t>  Echappement</a:t>
            </a:r>
            <a:endParaRPr lang="fr-FR" sz="96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3" name="Image 2" descr="rotax 914 turb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3933056"/>
            <a:ext cx="3360000" cy="252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6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80000" cy="3960000"/>
          </a:xfrm>
          <a:prstGeom prst="rect">
            <a:avLst/>
          </a:prstGeom>
        </p:spPr>
      </p:pic>
      <p:pic>
        <p:nvPicPr>
          <p:cNvPr id="3" name="Image 2" descr="DSCN06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524000" y="660000"/>
            <a:ext cx="5280000" cy="3960000"/>
          </a:xfrm>
          <a:prstGeom prst="rect">
            <a:avLst/>
          </a:prstGeom>
        </p:spPr>
      </p:pic>
      <p:sp>
        <p:nvSpPr>
          <p:cNvPr id="4" name="Pensées 3"/>
          <p:cNvSpPr/>
          <p:nvPr/>
        </p:nvSpPr>
        <p:spPr>
          <a:xfrm>
            <a:off x="251520" y="4653136"/>
            <a:ext cx="4752528" cy="936104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827584" y="4797152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Etat des ressorts, état du câble de freinage, état des soudures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1907704" y="2708920"/>
            <a:ext cx="432048" cy="20162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 flipV="1">
            <a:off x="2555776" y="1124744"/>
            <a:ext cx="432048" cy="35283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1331640" y="2204864"/>
            <a:ext cx="576064" cy="25202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4067944" y="2132856"/>
            <a:ext cx="2448272" cy="25202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4788024" y="3429000"/>
            <a:ext cx="1584176" cy="14401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4" idx="2"/>
          </p:cNvCxnSpPr>
          <p:nvPr/>
        </p:nvCxnSpPr>
        <p:spPr>
          <a:xfrm flipV="1">
            <a:off x="5000088" y="3356992"/>
            <a:ext cx="3028296" cy="17641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 flipV="1">
            <a:off x="2987824" y="2204864"/>
            <a:ext cx="720080" cy="24482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N07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786000" y="750000"/>
            <a:ext cx="6000000" cy="4500000"/>
          </a:xfrm>
          <a:prstGeom prst="rect">
            <a:avLst/>
          </a:prstGeom>
        </p:spPr>
      </p:pic>
      <p:pic>
        <p:nvPicPr>
          <p:cNvPr id="4" name="Image 3" descr="DSCN07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894000" y="750000"/>
            <a:ext cx="6000000" cy="4500000"/>
          </a:xfrm>
          <a:prstGeom prst="rect">
            <a:avLst/>
          </a:prstGeom>
        </p:spPr>
      </p:pic>
      <p:sp>
        <p:nvSpPr>
          <p:cNvPr id="5" name="Pensées 4"/>
          <p:cNvSpPr/>
          <p:nvPr/>
        </p:nvSpPr>
        <p:spPr>
          <a:xfrm>
            <a:off x="1043608" y="5373216"/>
            <a:ext cx="6408712" cy="61264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835696" y="5445224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Fixation échappement, état des soudure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2411760" y="3068960"/>
            <a:ext cx="0" cy="23762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>
            <a:stCxn id="5" idx="3"/>
          </p:cNvCxnSpPr>
          <p:nvPr/>
        </p:nvCxnSpPr>
        <p:spPr>
          <a:xfrm flipH="1" flipV="1">
            <a:off x="2915816" y="1844824"/>
            <a:ext cx="1332148" cy="35634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2771800" y="4581128"/>
            <a:ext cx="432048" cy="864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5796136" y="1484784"/>
            <a:ext cx="1080120" cy="39604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6300192" y="2708920"/>
            <a:ext cx="864096" cy="27363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V="1">
            <a:off x="4932040" y="3140968"/>
            <a:ext cx="936104" cy="23042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 flipV="1">
            <a:off x="6156176" y="4869160"/>
            <a:ext cx="144016" cy="576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7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750000" y="750000"/>
            <a:ext cx="6000000" cy="4500000"/>
          </a:xfrm>
          <a:prstGeom prst="rect">
            <a:avLst/>
          </a:prstGeom>
        </p:spPr>
      </p:pic>
      <p:pic>
        <p:nvPicPr>
          <p:cNvPr id="3" name="Image 2" descr="DSCN07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894000" y="750000"/>
            <a:ext cx="6000000" cy="4500000"/>
          </a:xfrm>
          <a:prstGeom prst="rect">
            <a:avLst/>
          </a:prstGeom>
        </p:spPr>
      </p:pic>
      <p:sp>
        <p:nvSpPr>
          <p:cNvPr id="4" name="Pensées 3"/>
          <p:cNvSpPr/>
          <p:nvPr/>
        </p:nvSpPr>
        <p:spPr>
          <a:xfrm>
            <a:off x="1835696" y="5301208"/>
            <a:ext cx="5400600" cy="756664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411760" y="5373216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Fixation échappement, état des soudure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7" name="Connecteur droit avec flèche 6"/>
          <p:cNvCxnSpPr>
            <a:stCxn id="5" idx="1"/>
          </p:cNvCxnSpPr>
          <p:nvPr/>
        </p:nvCxnSpPr>
        <p:spPr>
          <a:xfrm flipH="1" flipV="1">
            <a:off x="2123728" y="2996952"/>
            <a:ext cx="288032" cy="25609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 flipV="1">
            <a:off x="2555776" y="1916832"/>
            <a:ext cx="1800200" cy="33843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 flipV="1">
            <a:off x="2915816" y="3717032"/>
            <a:ext cx="288032" cy="17281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6516216" y="2276872"/>
            <a:ext cx="648072" cy="30963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4860032" y="620688"/>
            <a:ext cx="1800200" cy="46805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5364088" y="1700808"/>
            <a:ext cx="1512168" cy="3600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5220072" y="4293096"/>
            <a:ext cx="432048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7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660000" y="660000"/>
            <a:ext cx="5280000" cy="3960000"/>
          </a:xfrm>
          <a:prstGeom prst="rect">
            <a:avLst/>
          </a:prstGeom>
        </p:spPr>
      </p:pic>
      <p:pic>
        <p:nvPicPr>
          <p:cNvPr id="4" name="Image 3" descr="DSCN07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2000" y="0"/>
            <a:ext cx="4992000" cy="3744000"/>
          </a:xfrm>
          <a:prstGeom prst="rect">
            <a:avLst/>
          </a:prstGeom>
        </p:spPr>
      </p:pic>
      <p:sp>
        <p:nvSpPr>
          <p:cNvPr id="5" name="Pensées 4"/>
          <p:cNvSpPr/>
          <p:nvPr/>
        </p:nvSpPr>
        <p:spPr>
          <a:xfrm>
            <a:off x="3563888" y="4869160"/>
            <a:ext cx="5472608" cy="936104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923928" y="5157192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Fixation  silencieux d’échappement, freinage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 flipV="1">
            <a:off x="2267744" y="1268760"/>
            <a:ext cx="2016224" cy="37444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 flipV="1">
            <a:off x="1835696" y="4005064"/>
            <a:ext cx="2304256" cy="10801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2267744" y="3933056"/>
            <a:ext cx="1944216" cy="11521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5652120" y="1412776"/>
            <a:ext cx="216024" cy="34563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6876256" y="1844824"/>
            <a:ext cx="720080" cy="30243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77281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 smtClean="0">
                <a:solidFill>
                  <a:srgbClr val="0070C0"/>
                </a:solidFill>
                <a:latin typeface="Comic Sans MS" pitchFamily="66" charset="0"/>
              </a:rPr>
              <a:t>   Supports moteur</a:t>
            </a:r>
            <a:endParaRPr lang="fr-FR" sz="72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3" name="Image 2" descr="rotax 914 turb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3717032"/>
            <a:ext cx="3360000" cy="25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8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738000" y="738000"/>
            <a:ext cx="5904000" cy="4428000"/>
          </a:xfrm>
          <a:prstGeom prst="rect">
            <a:avLst/>
          </a:prstGeom>
        </p:spPr>
      </p:pic>
      <p:pic>
        <p:nvPicPr>
          <p:cNvPr id="3" name="Image 2" descr="DSCN08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978000" y="738000"/>
            <a:ext cx="5904000" cy="4428000"/>
          </a:xfrm>
          <a:prstGeom prst="rect">
            <a:avLst/>
          </a:prstGeom>
        </p:spPr>
      </p:pic>
      <p:sp>
        <p:nvSpPr>
          <p:cNvPr id="4" name="Pensées 3"/>
          <p:cNvSpPr/>
          <p:nvPr/>
        </p:nvSpPr>
        <p:spPr>
          <a:xfrm>
            <a:off x="2339752" y="6021288"/>
            <a:ext cx="5616624" cy="6480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771800" y="616530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Fixations, état des silentblocs moteur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1547664" y="5373216"/>
            <a:ext cx="1152128" cy="864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 flipV="1">
            <a:off x="1763688" y="692696"/>
            <a:ext cx="1440160" cy="540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6804248" y="5445224"/>
            <a:ext cx="216024" cy="576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4788024" y="476672"/>
            <a:ext cx="1872208" cy="55446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 flipV="1">
            <a:off x="1331640" y="5373216"/>
            <a:ext cx="1080120" cy="864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 flipV="1">
            <a:off x="1475656" y="548680"/>
            <a:ext cx="1368152" cy="56166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6156176" y="476672"/>
            <a:ext cx="1368152" cy="55446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4" idx="2"/>
          </p:cNvCxnSpPr>
          <p:nvPr/>
        </p:nvCxnSpPr>
        <p:spPr>
          <a:xfrm flipH="1" flipV="1">
            <a:off x="7380313" y="5445224"/>
            <a:ext cx="571382" cy="900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628800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500" dirty="0" smtClean="0">
                <a:solidFill>
                  <a:srgbClr val="0070C0"/>
                </a:solidFill>
                <a:latin typeface="Comic Sans MS" pitchFamily="66" charset="0"/>
              </a:rPr>
              <a:t>    Hélices</a:t>
            </a:r>
            <a:endParaRPr lang="fr-FR" sz="115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3" name="Image 2" descr="rotax 914 turb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3789040"/>
            <a:ext cx="3360000" cy="252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6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000" y="18000"/>
            <a:ext cx="9120000" cy="6840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2267744" y="5229200"/>
            <a:ext cx="5256584" cy="97268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843808" y="5445224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Aspect général complet de l’autogire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5" name="Pensées 4"/>
          <p:cNvSpPr/>
          <p:nvPr/>
        </p:nvSpPr>
        <p:spPr>
          <a:xfrm>
            <a:off x="5652120" y="836712"/>
            <a:ext cx="3168352" cy="6480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084168" y="98072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Propreté des pales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 flipV="1">
            <a:off x="7236296" y="620688"/>
            <a:ext cx="432048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 flipV="1">
            <a:off x="3563888" y="980728"/>
            <a:ext cx="2232248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7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000"/>
            <a:ext cx="9120000" cy="6840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0" y="3140968"/>
            <a:ext cx="4644008" cy="1116704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95536" y="3356992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Propreté, bord d’attaque , bord de fuite, saumon, hélices non abimés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6" name="Connecteur droit avec flèche 5"/>
          <p:cNvCxnSpPr>
            <a:stCxn id="3" idx="3"/>
          </p:cNvCxnSpPr>
          <p:nvPr/>
        </p:nvCxnSpPr>
        <p:spPr>
          <a:xfrm flipH="1" flipV="1">
            <a:off x="2195736" y="980728"/>
            <a:ext cx="126268" cy="22240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4355976" y="1916832"/>
            <a:ext cx="2304256" cy="14401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4211960" y="3933056"/>
            <a:ext cx="864096" cy="10801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7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00" y="18000"/>
            <a:ext cx="9120000" cy="6840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3995936" y="5805264"/>
            <a:ext cx="3312368" cy="61264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499992" y="587727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Visserie en place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 flipV="1">
            <a:off x="3203848" y="3717032"/>
            <a:ext cx="1440160" cy="21602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 flipV="1">
            <a:off x="5508104" y="3284984"/>
            <a:ext cx="432048" cy="25202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 flipV="1">
            <a:off x="3059832" y="1988840"/>
            <a:ext cx="1800200" cy="38884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3923928" y="3429000"/>
            <a:ext cx="1152128" cy="24482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 flipV="1">
            <a:off x="3851920" y="2564904"/>
            <a:ext cx="1440160" cy="33123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 flipV="1">
            <a:off x="4860032" y="4437112"/>
            <a:ext cx="504056" cy="13681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 flipV="1">
            <a:off x="4716016" y="3717032"/>
            <a:ext cx="936104" cy="21602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 flipV="1">
            <a:off x="4572000" y="2060848"/>
            <a:ext cx="1224136" cy="38164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 flipV="1">
            <a:off x="4572000" y="908720"/>
            <a:ext cx="1296144" cy="48965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4" idx="0"/>
          </p:cNvCxnSpPr>
          <p:nvPr/>
        </p:nvCxnSpPr>
        <p:spPr>
          <a:xfrm flipH="1" flipV="1">
            <a:off x="5364088" y="2420888"/>
            <a:ext cx="900100" cy="34563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H="1" flipV="1">
            <a:off x="6228184" y="3573016"/>
            <a:ext cx="144016" cy="22322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H="1" flipV="1">
            <a:off x="6156176" y="1772816"/>
            <a:ext cx="720080" cy="41044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7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00" y="18000"/>
            <a:ext cx="9120000" cy="6840000"/>
          </a:xfrm>
          <a:prstGeom prst="rect">
            <a:avLst/>
          </a:prstGeom>
        </p:spPr>
      </p:pic>
      <p:sp>
        <p:nvSpPr>
          <p:cNvPr id="4" name="Pensées 3"/>
          <p:cNvSpPr/>
          <p:nvPr/>
        </p:nvSpPr>
        <p:spPr>
          <a:xfrm>
            <a:off x="3923928" y="5085184"/>
            <a:ext cx="5220072" cy="1296144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499992" y="5229200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Etat de la courroie, fixation rotule et piston, pas de criques sur platines,</a:t>
            </a:r>
          </a:p>
          <a:p>
            <a:r>
              <a:rPr lang="fr-FR" dirty="0" smtClean="0">
                <a:latin typeface="Comic Sans MS" pitchFamily="66" charset="0"/>
              </a:rPr>
              <a:t>Ressort, état frein poulie, visserie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9" name="Connecteur droit avec flèche 8"/>
          <p:cNvCxnSpPr>
            <a:stCxn id="4" idx="0"/>
          </p:cNvCxnSpPr>
          <p:nvPr/>
        </p:nvCxnSpPr>
        <p:spPr>
          <a:xfrm flipH="1" flipV="1">
            <a:off x="3275856" y="4797152"/>
            <a:ext cx="664264" cy="9361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 flipV="1">
            <a:off x="3491880" y="4653136"/>
            <a:ext cx="792088" cy="864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2627784" y="6021288"/>
            <a:ext cx="1512168" cy="720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4" idx="0"/>
          </p:cNvCxnSpPr>
          <p:nvPr/>
        </p:nvCxnSpPr>
        <p:spPr>
          <a:xfrm flipH="1">
            <a:off x="1763688" y="5733256"/>
            <a:ext cx="2176432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 flipV="1">
            <a:off x="4644008" y="2564904"/>
            <a:ext cx="288032" cy="26642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 flipV="1">
            <a:off x="2987824" y="3861048"/>
            <a:ext cx="1584176" cy="14401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 flipV="1">
            <a:off x="3779912" y="3356992"/>
            <a:ext cx="1080120" cy="19442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 flipV="1">
            <a:off x="5220072" y="3429000"/>
            <a:ext cx="72008" cy="1800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 flipV="1">
            <a:off x="5220072" y="2996952"/>
            <a:ext cx="936104" cy="21602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H="1" flipV="1">
            <a:off x="4283968" y="2060848"/>
            <a:ext cx="576064" cy="31683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H="1" flipV="1">
            <a:off x="4644008" y="1556792"/>
            <a:ext cx="2376264" cy="35283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H="1" flipV="1">
            <a:off x="5004048" y="1196752"/>
            <a:ext cx="2160240" cy="38884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H="1" flipV="1">
            <a:off x="5364088" y="1340768"/>
            <a:ext cx="1944216" cy="38164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 flipH="1" flipV="1">
            <a:off x="4644008" y="1988840"/>
            <a:ext cx="432048" cy="32403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H="1" flipV="1">
            <a:off x="5004048" y="2132856"/>
            <a:ext cx="144016" cy="30963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6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000"/>
            <a:ext cx="9120000" cy="6840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179512" y="5373216"/>
            <a:ext cx="5760640" cy="1224136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27584" y="5517232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Pas de fuite au renvoi d’angle, état des soufflets, visserie, pas de criques aux barres de commandes et platines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1331640" y="1196752"/>
            <a:ext cx="360040" cy="42484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 flipV="1">
            <a:off x="1907704" y="116632"/>
            <a:ext cx="1008112" cy="53285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2267744" y="260648"/>
            <a:ext cx="1080120" cy="51845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 flipV="1">
            <a:off x="2123728" y="4005064"/>
            <a:ext cx="504056" cy="13681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3779912" y="1484784"/>
            <a:ext cx="216024" cy="38164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V="1">
            <a:off x="3995936" y="2204864"/>
            <a:ext cx="1080120" cy="32403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V="1">
            <a:off x="5724128" y="5517232"/>
            <a:ext cx="2088232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5652120" y="5157192"/>
            <a:ext cx="1080120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5076056" y="3356992"/>
            <a:ext cx="360040" cy="20882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V="1">
            <a:off x="5508104" y="1988840"/>
            <a:ext cx="864096" cy="3600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V="1">
            <a:off x="5220072" y="1340768"/>
            <a:ext cx="1152128" cy="41764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V="1">
            <a:off x="5148064" y="1700808"/>
            <a:ext cx="792088" cy="37444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flipV="1">
            <a:off x="4427984" y="4581128"/>
            <a:ext cx="72008" cy="864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V="1">
            <a:off x="4572000" y="4221088"/>
            <a:ext cx="576064" cy="11521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V="1">
            <a:off x="4788024" y="5229200"/>
            <a:ext cx="288032" cy="144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6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20000" cy="3240000"/>
          </a:xfrm>
          <a:prstGeom prst="rect">
            <a:avLst/>
          </a:prstGeom>
        </p:spPr>
      </p:pic>
      <p:pic>
        <p:nvPicPr>
          <p:cNvPr id="3" name="Image 2" descr="DSCN06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4000" y="0"/>
            <a:ext cx="4320000" cy="3240000"/>
          </a:xfrm>
          <a:prstGeom prst="rect">
            <a:avLst/>
          </a:prstGeom>
        </p:spPr>
      </p:pic>
      <p:pic>
        <p:nvPicPr>
          <p:cNvPr id="4" name="Image 3" descr="DSCN06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3618000"/>
            <a:ext cx="4320000" cy="3240000"/>
          </a:xfrm>
          <a:prstGeom prst="rect">
            <a:avLst/>
          </a:prstGeom>
        </p:spPr>
      </p:pic>
      <p:sp>
        <p:nvSpPr>
          <p:cNvPr id="5" name="Pensées 4"/>
          <p:cNvSpPr/>
          <p:nvPr/>
        </p:nvSpPr>
        <p:spPr>
          <a:xfrm>
            <a:off x="0" y="4437112"/>
            <a:ext cx="4283968" cy="1224136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67544" y="4581128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Fixation du balancier aux commandes, pas de criques,</a:t>
            </a:r>
          </a:p>
          <a:p>
            <a:r>
              <a:rPr lang="fr-FR" dirty="0" smtClean="0">
                <a:latin typeface="Comic Sans MS" pitchFamily="66" charset="0"/>
              </a:rPr>
              <a:t>Rotules, visserie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 flipV="1">
            <a:off x="1115616" y="1556792"/>
            <a:ext cx="72008" cy="29523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 flipV="1">
            <a:off x="1331640" y="548680"/>
            <a:ext cx="1080120" cy="38884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 flipV="1">
            <a:off x="2483768" y="260648"/>
            <a:ext cx="792088" cy="41764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 flipV="1">
            <a:off x="2915816" y="980728"/>
            <a:ext cx="792088" cy="3600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7" idx="3"/>
          </p:cNvCxnSpPr>
          <p:nvPr/>
        </p:nvCxnSpPr>
        <p:spPr>
          <a:xfrm>
            <a:off x="4355976" y="5042793"/>
            <a:ext cx="1296144" cy="4024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4139952" y="4653136"/>
            <a:ext cx="1152128" cy="144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V="1">
            <a:off x="3923928" y="836712"/>
            <a:ext cx="4176464" cy="38164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4067944" y="1484784"/>
            <a:ext cx="3744416" cy="31683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6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858000" y="858000"/>
            <a:ext cx="6864000" cy="5148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4716016" y="2636912"/>
            <a:ext cx="4427984" cy="1224136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148064" y="2780928"/>
            <a:ext cx="3995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Pas de criques  au balancier, barres de commandes, rotules, barre de renvoi, état des soudures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 flipV="1">
            <a:off x="2339752" y="3429000"/>
            <a:ext cx="2520280" cy="720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>
            <a:stCxn id="3" idx="0"/>
          </p:cNvCxnSpPr>
          <p:nvPr/>
        </p:nvCxnSpPr>
        <p:spPr>
          <a:xfrm flipH="1" flipV="1">
            <a:off x="2987825" y="3140968"/>
            <a:ext cx="1741926" cy="1080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 flipV="1">
            <a:off x="3707904" y="2852936"/>
            <a:ext cx="1080120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2195736" y="620688"/>
            <a:ext cx="3024336" cy="23042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 flipV="1">
            <a:off x="3491880" y="980728"/>
            <a:ext cx="1872208" cy="1800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 flipV="1">
            <a:off x="2483768" y="260648"/>
            <a:ext cx="2736304" cy="25922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 flipV="1">
            <a:off x="2843808" y="404664"/>
            <a:ext cx="2808312" cy="23042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ensées 24"/>
          <p:cNvSpPr/>
          <p:nvPr/>
        </p:nvSpPr>
        <p:spPr>
          <a:xfrm>
            <a:off x="5004048" y="5301208"/>
            <a:ext cx="3816424" cy="684656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5436096" y="544522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Mat rotor, état des soudures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28" name="Connecteur droit avec flèche 27"/>
          <p:cNvCxnSpPr/>
          <p:nvPr/>
        </p:nvCxnSpPr>
        <p:spPr>
          <a:xfrm flipH="1">
            <a:off x="2987824" y="5805264"/>
            <a:ext cx="2160240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stCxn id="25" idx="0"/>
          </p:cNvCxnSpPr>
          <p:nvPr/>
        </p:nvCxnSpPr>
        <p:spPr>
          <a:xfrm flipH="1" flipV="1">
            <a:off x="2843808" y="5301208"/>
            <a:ext cx="2172078" cy="3423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5" grpId="0" animBg="1"/>
      <p:bldP spid="2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6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720000" y="720000"/>
            <a:ext cx="5760000" cy="4320000"/>
          </a:xfrm>
          <a:prstGeom prst="rect">
            <a:avLst/>
          </a:prstGeom>
        </p:spPr>
      </p:pic>
      <p:pic>
        <p:nvPicPr>
          <p:cNvPr id="34" name="Image 33" descr="DSCN06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104000" y="720000"/>
            <a:ext cx="5760000" cy="4320000"/>
          </a:xfrm>
          <a:prstGeom prst="rect">
            <a:avLst/>
          </a:prstGeom>
        </p:spPr>
      </p:pic>
      <p:sp>
        <p:nvSpPr>
          <p:cNvPr id="35" name="Pensées 34"/>
          <p:cNvSpPr/>
          <p:nvPr/>
        </p:nvSpPr>
        <p:spPr>
          <a:xfrm>
            <a:off x="2663280" y="5373216"/>
            <a:ext cx="6480720" cy="1296144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>
              <a:solidFill>
                <a:schemeClr val="tx1"/>
              </a:solidFill>
              <a:latin typeface="Comic Sans MS" pitchFamily="66" charset="0"/>
            </a:endParaRPr>
          </a:p>
        </p:txBody>
      </p:sp>
      <p:cxnSp>
        <p:nvCxnSpPr>
          <p:cNvPr id="40" name="Connecteur droit avec flèche 39"/>
          <p:cNvCxnSpPr/>
          <p:nvPr/>
        </p:nvCxnSpPr>
        <p:spPr>
          <a:xfrm flipH="1" flipV="1">
            <a:off x="1763688" y="4293096"/>
            <a:ext cx="1584176" cy="13681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flipH="1" flipV="1">
            <a:off x="1763688" y="3861048"/>
            <a:ext cx="1728192" cy="16561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 flipH="1" flipV="1">
            <a:off x="1691680" y="3501008"/>
            <a:ext cx="2088232" cy="19442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>
          <a:xfrm flipH="1" flipV="1">
            <a:off x="2339752" y="4581128"/>
            <a:ext cx="1080120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 flipH="1" flipV="1">
            <a:off x="2555776" y="3573016"/>
            <a:ext cx="1440160" cy="18722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 flipV="1">
            <a:off x="5868144" y="2348880"/>
            <a:ext cx="1656184" cy="29523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/>
          <p:nvPr/>
        </p:nvCxnSpPr>
        <p:spPr>
          <a:xfrm flipH="1" flipV="1">
            <a:off x="7884368" y="2564904"/>
            <a:ext cx="1008112" cy="30243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/>
          <p:cNvCxnSpPr/>
          <p:nvPr/>
        </p:nvCxnSpPr>
        <p:spPr>
          <a:xfrm flipV="1">
            <a:off x="6660232" y="2996952"/>
            <a:ext cx="792088" cy="23762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/>
          <p:nvPr/>
        </p:nvCxnSpPr>
        <p:spPr>
          <a:xfrm flipH="1" flipV="1">
            <a:off x="7884368" y="2996952"/>
            <a:ext cx="648072" cy="25202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/>
          <p:nvPr/>
        </p:nvCxnSpPr>
        <p:spPr>
          <a:xfrm flipH="1" flipV="1">
            <a:off x="1403648" y="2996952"/>
            <a:ext cx="2232248" cy="25202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/>
          <p:cNvCxnSpPr/>
          <p:nvPr/>
        </p:nvCxnSpPr>
        <p:spPr>
          <a:xfrm flipH="1" flipV="1">
            <a:off x="1907704" y="3068960"/>
            <a:ext cx="1944216" cy="23762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/>
          <p:nvPr/>
        </p:nvCxnSpPr>
        <p:spPr>
          <a:xfrm flipH="1" flipV="1">
            <a:off x="7236296" y="4869160"/>
            <a:ext cx="432048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/>
          <p:cNvCxnSpPr/>
          <p:nvPr/>
        </p:nvCxnSpPr>
        <p:spPr>
          <a:xfrm flipV="1">
            <a:off x="5364088" y="1556792"/>
            <a:ext cx="72008" cy="38164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/>
          <p:nvPr/>
        </p:nvCxnSpPr>
        <p:spPr>
          <a:xfrm flipH="1" flipV="1">
            <a:off x="8676456" y="2132856"/>
            <a:ext cx="288032" cy="35283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/>
          <p:cNvCxnSpPr/>
          <p:nvPr/>
        </p:nvCxnSpPr>
        <p:spPr>
          <a:xfrm flipH="1" flipV="1">
            <a:off x="0" y="2348880"/>
            <a:ext cx="2771800" cy="35283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 flipV="1">
            <a:off x="4067944" y="2060848"/>
            <a:ext cx="144016" cy="33843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3419872" y="5517232"/>
            <a:ext cx="525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Fixation tête de rotor, strobe, état des soudures, freinage, connections électrique et pneumatique, visserie</a:t>
            </a:r>
            <a:endParaRPr lang="fr-FR" dirty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5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858000" y="858000"/>
            <a:ext cx="6864000" cy="5148000"/>
          </a:xfrm>
          <a:prstGeom prst="rect">
            <a:avLst/>
          </a:prstGeom>
        </p:spPr>
      </p:pic>
      <p:sp>
        <p:nvSpPr>
          <p:cNvPr id="4" name="Pensées 3"/>
          <p:cNvSpPr/>
          <p:nvPr/>
        </p:nvSpPr>
        <p:spPr>
          <a:xfrm>
            <a:off x="4644008" y="1628800"/>
            <a:ext cx="4499992" cy="1116704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076056" y="1844824"/>
            <a:ext cx="406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Bendix libre et état du pignon, usure plaquettes de frein rotor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1403648" y="1988840"/>
            <a:ext cx="3456384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>
            <a:stCxn id="4" idx="0"/>
          </p:cNvCxnSpPr>
          <p:nvPr/>
        </p:nvCxnSpPr>
        <p:spPr>
          <a:xfrm flipH="1" flipV="1">
            <a:off x="3347866" y="1988840"/>
            <a:ext cx="1310100" cy="1983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2843808" y="2780928"/>
            <a:ext cx="3816424" cy="22322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N05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852000" y="852000"/>
            <a:ext cx="6816000" cy="5112000"/>
          </a:xfrm>
          <a:prstGeom prst="rect">
            <a:avLst/>
          </a:prstGeom>
        </p:spPr>
      </p:pic>
      <p:sp>
        <p:nvSpPr>
          <p:cNvPr id="4" name="Pensées 3"/>
          <p:cNvSpPr/>
          <p:nvPr/>
        </p:nvSpPr>
        <p:spPr>
          <a:xfrm>
            <a:off x="4499992" y="1628800"/>
            <a:ext cx="4644008" cy="108012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004048" y="1700808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Fixation compte tour rotor, état du câble, usure des dents, écrou et contre-écrous 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3419872" y="1052736"/>
            <a:ext cx="1800200" cy="720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1187624" y="2420888"/>
            <a:ext cx="345638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stCxn id="4" idx="0"/>
          </p:cNvCxnSpPr>
          <p:nvPr/>
        </p:nvCxnSpPr>
        <p:spPr>
          <a:xfrm flipH="1">
            <a:off x="2987825" y="2168860"/>
            <a:ext cx="1526572" cy="1080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2987824" y="2564904"/>
            <a:ext cx="2088232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2267744" y="2636912"/>
            <a:ext cx="3456384" cy="17281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 flipV="1">
            <a:off x="2771800" y="1484784"/>
            <a:ext cx="1944216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4" idx="0"/>
          </p:cNvCxnSpPr>
          <p:nvPr/>
        </p:nvCxnSpPr>
        <p:spPr>
          <a:xfrm flipH="1" flipV="1">
            <a:off x="2987824" y="1916832"/>
            <a:ext cx="1526573" cy="2520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5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0000" cy="6840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1907704" y="5373216"/>
            <a:ext cx="5904656" cy="108012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555776" y="5733256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Aiguille de sureté en place, vis bloqué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 flipV="1">
            <a:off x="5292080" y="3140968"/>
            <a:ext cx="216024" cy="22322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 flipV="1">
            <a:off x="4355976" y="4005064"/>
            <a:ext cx="144016" cy="14401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844824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 smtClean="0">
                <a:solidFill>
                  <a:srgbClr val="0070C0"/>
                </a:solidFill>
                <a:latin typeface="Comic Sans MS" pitchFamily="66" charset="0"/>
              </a:rPr>
              <a:t>Circuit d’essence</a:t>
            </a:r>
            <a:endParaRPr lang="fr-FR" sz="88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404664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4" name="Image 3" descr="rotax 914 turb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3861048"/>
            <a:ext cx="3360000" cy="252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5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0000" cy="6840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5148064" y="5517232"/>
            <a:ext cx="3290664" cy="90068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508104" y="580526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Visserie, et dots couleur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2411760" y="6093296"/>
            <a:ext cx="2808312" cy="144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>
            <a:off x="4716016" y="6237312"/>
            <a:ext cx="648072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stCxn id="3" idx="0"/>
          </p:cNvCxnSpPr>
          <p:nvPr/>
        </p:nvCxnSpPr>
        <p:spPr>
          <a:xfrm flipH="1" flipV="1">
            <a:off x="1763688" y="3284984"/>
            <a:ext cx="3394583" cy="2682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 flipV="1">
            <a:off x="3059833" y="1700808"/>
            <a:ext cx="2232247" cy="41044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 flipV="1">
            <a:off x="4716016" y="3789040"/>
            <a:ext cx="864096" cy="18722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 flipV="1">
            <a:off x="5580112" y="1916832"/>
            <a:ext cx="360040" cy="36724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 flipV="1">
            <a:off x="5148064" y="2708920"/>
            <a:ext cx="576064" cy="28803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6084168" y="2924944"/>
            <a:ext cx="144016" cy="26642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3" idx="0"/>
          </p:cNvCxnSpPr>
          <p:nvPr/>
        </p:nvCxnSpPr>
        <p:spPr>
          <a:xfrm flipH="1" flipV="1">
            <a:off x="1763688" y="2564904"/>
            <a:ext cx="3394583" cy="34026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>
            <a:stCxn id="3" idx="0"/>
          </p:cNvCxnSpPr>
          <p:nvPr/>
        </p:nvCxnSpPr>
        <p:spPr>
          <a:xfrm flipH="1" flipV="1">
            <a:off x="2483768" y="2420888"/>
            <a:ext cx="2674503" cy="35466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556792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 smtClean="0">
                <a:solidFill>
                  <a:srgbClr val="0070C0"/>
                </a:solidFill>
                <a:latin typeface="Comic Sans MS" pitchFamily="66" charset="0"/>
              </a:rPr>
              <a:t>Vérification extérieur</a:t>
            </a:r>
            <a:endParaRPr lang="fr-FR" sz="66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3" name="Image 2" descr="rotax 914 turb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3789040"/>
            <a:ext cx="3360000" cy="252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6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00" y="0"/>
            <a:ext cx="9120000" cy="6840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1619672" y="4797152"/>
            <a:ext cx="6696744" cy="1476744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>
              <a:solidFill>
                <a:schemeClr val="tx1"/>
              </a:solidFill>
              <a:latin typeface="Comic Sans MS" pitchFamily="66" charset="0"/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2555776" y="3140968"/>
            <a:ext cx="936104" cy="18722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V="1">
            <a:off x="3347864" y="3284984"/>
            <a:ext cx="720080" cy="16561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 flipV="1">
            <a:off x="5004048" y="4221088"/>
            <a:ext cx="216024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6804248" y="2204864"/>
            <a:ext cx="576064" cy="26642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7956376" y="1412776"/>
            <a:ext cx="144016" cy="37444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195736" y="5157192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Soulever le nez et vérifier la pression , flasque et visserie, antenne transpondeur et phare</a:t>
            </a:r>
            <a:endParaRPr lang="fr-FR" dirty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6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60000" cy="3420000"/>
          </a:xfrm>
          <a:prstGeom prst="rect">
            <a:avLst/>
          </a:prstGeom>
        </p:spPr>
      </p:pic>
      <p:pic>
        <p:nvPicPr>
          <p:cNvPr id="3" name="Image 2" descr="DSCN06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4000" y="0"/>
            <a:ext cx="4560000" cy="3420000"/>
          </a:xfrm>
          <a:prstGeom prst="rect">
            <a:avLst/>
          </a:prstGeom>
        </p:spPr>
      </p:pic>
      <p:sp>
        <p:nvSpPr>
          <p:cNvPr id="4" name="Pensées 3"/>
          <p:cNvSpPr/>
          <p:nvPr/>
        </p:nvSpPr>
        <p:spPr>
          <a:xfrm>
            <a:off x="683568" y="4725144"/>
            <a:ext cx="7416824" cy="72008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403648" y="486916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Fixation antenne radio, fixation pare-brise avant et arr.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1115616" y="2060848"/>
            <a:ext cx="1584176" cy="27363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 flipV="1">
            <a:off x="1691680" y="1556792"/>
            <a:ext cx="1152128" cy="32403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 flipV="1">
            <a:off x="1259632" y="1772816"/>
            <a:ext cx="1512168" cy="30243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 flipV="1">
            <a:off x="2411760" y="3068960"/>
            <a:ext cx="864096" cy="17281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 flipV="1">
            <a:off x="2987824" y="1484784"/>
            <a:ext cx="504056" cy="32403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 flipV="1">
            <a:off x="3419872" y="1772816"/>
            <a:ext cx="360040" cy="29523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 flipV="1">
            <a:off x="3635896" y="2060848"/>
            <a:ext cx="288032" cy="26642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4860032" y="1916832"/>
            <a:ext cx="0" cy="28083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V="1">
            <a:off x="5076056" y="1412776"/>
            <a:ext cx="648072" cy="33123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V="1">
            <a:off x="6156176" y="1556792"/>
            <a:ext cx="1224136" cy="31683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V="1">
            <a:off x="6660232" y="2348880"/>
            <a:ext cx="2016224" cy="24482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6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20000" cy="3240000"/>
          </a:xfrm>
          <a:prstGeom prst="rect">
            <a:avLst/>
          </a:prstGeom>
        </p:spPr>
      </p:pic>
      <p:pic>
        <p:nvPicPr>
          <p:cNvPr id="3" name="Image 2" descr="DSCN06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4000" y="0"/>
            <a:ext cx="4320000" cy="3240000"/>
          </a:xfrm>
          <a:prstGeom prst="rect">
            <a:avLst/>
          </a:prstGeom>
        </p:spPr>
      </p:pic>
      <p:pic>
        <p:nvPicPr>
          <p:cNvPr id="4" name="Image 3" descr="DSCN06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4000" y="3258000"/>
            <a:ext cx="4800000" cy="3600000"/>
          </a:xfrm>
          <a:prstGeom prst="rect">
            <a:avLst/>
          </a:prstGeom>
        </p:spPr>
      </p:pic>
      <p:sp>
        <p:nvSpPr>
          <p:cNvPr id="6" name="Pensées 5"/>
          <p:cNvSpPr/>
          <p:nvPr/>
        </p:nvSpPr>
        <p:spPr>
          <a:xfrm>
            <a:off x="0" y="3933056"/>
            <a:ext cx="4283968" cy="144016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11560" y="4077072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Pression, flasque et visserie, plaquettes de frein, usure du disque, fixation au train.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8" name="Pensées 7"/>
          <p:cNvSpPr/>
          <p:nvPr/>
        </p:nvSpPr>
        <p:spPr>
          <a:xfrm>
            <a:off x="251520" y="5733256"/>
            <a:ext cx="2736304" cy="756664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39552" y="5805264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Durite, visserie,</a:t>
            </a:r>
          </a:p>
          <a:p>
            <a:r>
              <a:rPr lang="fr-FR" dirty="0" smtClean="0">
                <a:latin typeface="Comic Sans MS" pitchFamily="66" charset="0"/>
              </a:rPr>
              <a:t> pas de fuite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755576" y="2564904"/>
            <a:ext cx="360040" cy="15121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1115616" y="1628800"/>
            <a:ext cx="864096" cy="23762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3419872" y="1412776"/>
            <a:ext cx="4320480" cy="25202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2627784" y="1412776"/>
            <a:ext cx="3888432" cy="25202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6" idx="2"/>
          </p:cNvCxnSpPr>
          <p:nvPr/>
        </p:nvCxnSpPr>
        <p:spPr>
          <a:xfrm>
            <a:off x="4280398" y="4653136"/>
            <a:ext cx="1659754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2915816" y="5085184"/>
            <a:ext cx="4320480" cy="7920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V="1">
            <a:off x="2987824" y="6021288"/>
            <a:ext cx="4320480" cy="720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V="1">
            <a:off x="2987824" y="5517232"/>
            <a:ext cx="5256584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4139952" y="4365104"/>
            <a:ext cx="2016224" cy="576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6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540000" y="540000"/>
            <a:ext cx="4320000" cy="3240000"/>
          </a:xfrm>
          <a:prstGeom prst="rect">
            <a:avLst/>
          </a:prstGeom>
        </p:spPr>
      </p:pic>
      <p:pic>
        <p:nvPicPr>
          <p:cNvPr id="4" name="Image 3" descr="DSCN06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364000" y="540000"/>
            <a:ext cx="4320000" cy="3240000"/>
          </a:xfrm>
          <a:prstGeom prst="rect">
            <a:avLst/>
          </a:prstGeom>
        </p:spPr>
      </p:pic>
      <p:sp>
        <p:nvSpPr>
          <p:cNvPr id="5" name="Pensées 4"/>
          <p:cNvSpPr/>
          <p:nvPr/>
        </p:nvSpPr>
        <p:spPr>
          <a:xfrm>
            <a:off x="0" y="4941168"/>
            <a:ext cx="3131840" cy="115212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Pensées 5"/>
          <p:cNvSpPr/>
          <p:nvPr/>
        </p:nvSpPr>
        <p:spPr>
          <a:xfrm>
            <a:off x="5940152" y="4869160"/>
            <a:ext cx="3203848" cy="8286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51520" y="5085184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Fixation du train, durite et by-pass durite de frein, pas de fuites 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300192" y="5013176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Fixation du train, et durite de frein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539552" y="548680"/>
            <a:ext cx="648072" cy="44644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2123728" y="548680"/>
            <a:ext cx="864096" cy="46805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827584" y="4005064"/>
            <a:ext cx="864096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 flipV="1">
            <a:off x="1691680" y="4221088"/>
            <a:ext cx="72008" cy="720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 flipV="1">
            <a:off x="1979712" y="2348880"/>
            <a:ext cx="648072" cy="26642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V="1">
            <a:off x="6804248" y="1268760"/>
            <a:ext cx="720080" cy="36724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V="1">
            <a:off x="7308304" y="4077072"/>
            <a:ext cx="72008" cy="7920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 32" descr="DSCN07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980728"/>
            <a:ext cx="3696000" cy="2772000"/>
          </a:xfrm>
          <a:prstGeom prst="rect">
            <a:avLst/>
          </a:prstGeom>
        </p:spPr>
      </p:pic>
      <p:cxnSp>
        <p:nvCxnSpPr>
          <p:cNvPr id="35" name="Connecteur droit avec flèche 34"/>
          <p:cNvCxnSpPr>
            <a:stCxn id="6" idx="0"/>
          </p:cNvCxnSpPr>
          <p:nvPr/>
        </p:nvCxnSpPr>
        <p:spPr>
          <a:xfrm flipH="1" flipV="1">
            <a:off x="3635896" y="2780928"/>
            <a:ext cx="2314194" cy="25025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H="1" flipV="1">
            <a:off x="4139952" y="1628800"/>
            <a:ext cx="2160240" cy="33843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flipH="1" flipV="1">
            <a:off x="4716016" y="1340768"/>
            <a:ext cx="1656184" cy="36724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 flipH="1" flipV="1">
            <a:off x="6300192" y="3212976"/>
            <a:ext cx="216024" cy="17281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-900608" y="16288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 flipV="1">
            <a:off x="2987824" y="2708920"/>
            <a:ext cx="1080120" cy="25202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>
          <a:xfrm flipH="1" flipV="1">
            <a:off x="7380312" y="692696"/>
            <a:ext cx="1296144" cy="42484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 flipH="1" flipV="1">
            <a:off x="8244408" y="764704"/>
            <a:ext cx="648072" cy="42484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 flipH="1" flipV="1">
            <a:off x="7812360" y="3933056"/>
            <a:ext cx="720080" cy="9361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/>
          <p:nvPr/>
        </p:nvCxnSpPr>
        <p:spPr>
          <a:xfrm flipH="1" flipV="1">
            <a:off x="7740352" y="4077072"/>
            <a:ext cx="432048" cy="7920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6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52000" cy="5364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1043608" y="5445224"/>
            <a:ext cx="7200800" cy="97268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835696" y="5589240"/>
            <a:ext cx="5760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Fixation protecteur d’hélices, tension du câble,</a:t>
            </a:r>
          </a:p>
          <a:p>
            <a:r>
              <a:rPr lang="fr-FR" dirty="0" smtClean="0">
                <a:latin typeface="Comic Sans MS" pitchFamily="66" charset="0"/>
              </a:rPr>
              <a:t>état du câble</a:t>
            </a:r>
          </a:p>
          <a:p>
            <a:endParaRPr lang="fr-FR" dirty="0">
              <a:latin typeface="Comic Sans MS" pitchFamily="66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2771800" y="2852936"/>
            <a:ext cx="360040" cy="27363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6732240" y="2060848"/>
            <a:ext cx="0" cy="33843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6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00" y="18000"/>
            <a:ext cx="9120000" cy="6840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4139952" y="4581128"/>
            <a:ext cx="4608512" cy="90068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499992" y="479715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Fixation roulette et arrêt de câble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3923928" y="4077072"/>
            <a:ext cx="864096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 flipV="1">
            <a:off x="5436096" y="1196752"/>
            <a:ext cx="864096" cy="33843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N06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840000" cy="2880000"/>
          </a:xfrm>
          <a:prstGeom prst="rect">
            <a:avLst/>
          </a:prstGeom>
        </p:spPr>
      </p:pic>
      <p:pic>
        <p:nvPicPr>
          <p:cNvPr id="4" name="Image 3" descr="DSCN06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4000" y="0"/>
            <a:ext cx="3840000" cy="2880000"/>
          </a:xfrm>
          <a:prstGeom prst="rect">
            <a:avLst/>
          </a:prstGeom>
        </p:spPr>
      </p:pic>
      <p:pic>
        <p:nvPicPr>
          <p:cNvPr id="5" name="Image 4" descr="DSCN06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498000" y="3372000"/>
            <a:ext cx="3984000" cy="2988000"/>
          </a:xfrm>
          <a:prstGeom prst="rect">
            <a:avLst/>
          </a:prstGeom>
        </p:spPr>
      </p:pic>
      <p:pic>
        <p:nvPicPr>
          <p:cNvPr id="6" name="Image 5" descr="DSCN069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658000" y="3372000"/>
            <a:ext cx="3984000" cy="2988000"/>
          </a:xfrm>
          <a:prstGeom prst="rect">
            <a:avLst/>
          </a:prstGeom>
        </p:spPr>
      </p:pic>
      <p:sp>
        <p:nvSpPr>
          <p:cNvPr id="8" name="Pensées 7"/>
          <p:cNvSpPr/>
          <p:nvPr/>
        </p:nvSpPr>
        <p:spPr>
          <a:xfrm>
            <a:off x="2987824" y="3284984"/>
            <a:ext cx="3168352" cy="172819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131840" y="3717032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État des poulies et câble, fixation empennage,(4 vis)</a:t>
            </a:r>
          </a:p>
          <a:p>
            <a:r>
              <a:rPr lang="fr-FR" dirty="0" smtClean="0">
                <a:latin typeface="Comic Sans MS" pitchFamily="66" charset="0"/>
              </a:rPr>
              <a:t>état des soudures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H="1" flipV="1">
            <a:off x="2339752" y="1052736"/>
            <a:ext cx="1368152" cy="24482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5436096" y="1052736"/>
            <a:ext cx="936104" cy="23042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899592" y="4653136"/>
            <a:ext cx="2304256" cy="9361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5724128" y="4509120"/>
            <a:ext cx="2736304" cy="9361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6156176" y="4149080"/>
            <a:ext cx="648072" cy="576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stCxn id="8" idx="0"/>
          </p:cNvCxnSpPr>
          <p:nvPr/>
        </p:nvCxnSpPr>
        <p:spPr>
          <a:xfrm flipH="1">
            <a:off x="2267744" y="4149080"/>
            <a:ext cx="729908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 flipV="1">
            <a:off x="2411760" y="620688"/>
            <a:ext cx="1440160" cy="28083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2555776" y="4869160"/>
            <a:ext cx="1224136" cy="12961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5508104" y="4725144"/>
            <a:ext cx="2304256" cy="720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V="1">
            <a:off x="5004048" y="1196752"/>
            <a:ext cx="1080120" cy="20882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-1980728" y="692696"/>
            <a:ext cx="0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700808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 smtClean="0">
                <a:solidFill>
                  <a:srgbClr val="0070C0"/>
                </a:solidFill>
                <a:latin typeface="Comic Sans MS" pitchFamily="66" charset="0"/>
              </a:rPr>
              <a:t> Vérification intérieur</a:t>
            </a:r>
            <a:endParaRPr lang="fr-FR" sz="66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3" name="Image 2" descr="rotax 914 turb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3789040"/>
            <a:ext cx="3360000" cy="252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sées 2"/>
          <p:cNvSpPr/>
          <p:nvPr/>
        </p:nvSpPr>
        <p:spPr>
          <a:xfrm>
            <a:off x="0" y="5733256"/>
            <a:ext cx="5940152" cy="100811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39552" y="5949280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Niveau d’essence, mise à l’air libre du réservoir</a:t>
            </a:r>
          </a:p>
          <a:p>
            <a:r>
              <a:rPr lang="fr-FR" dirty="0" smtClean="0">
                <a:latin typeface="Comic Sans MS" pitchFamily="66" charset="0"/>
              </a:rPr>
              <a:t>Colliers et durite</a:t>
            </a:r>
            <a:endParaRPr lang="fr-FR" dirty="0">
              <a:latin typeface="Comic Sans MS" pitchFamily="66" charset="0"/>
            </a:endParaRPr>
          </a:p>
        </p:txBody>
      </p:sp>
      <p:pic>
        <p:nvPicPr>
          <p:cNvPr id="7" name="Image 6" descr="DSCN06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204000" y="3918000"/>
            <a:ext cx="3360000" cy="2520000"/>
          </a:xfrm>
          <a:prstGeom prst="rect">
            <a:avLst/>
          </a:prstGeom>
        </p:spPr>
      </p:pic>
      <p:pic>
        <p:nvPicPr>
          <p:cNvPr id="8" name="Image 7" descr="DSCN07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240000" cy="4680000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>
          <a:xfrm flipV="1">
            <a:off x="3131840" y="908720"/>
            <a:ext cx="792088" cy="48965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DSCN08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204000" y="420000"/>
            <a:ext cx="3360000" cy="2520000"/>
          </a:xfrm>
          <a:prstGeom prst="rect">
            <a:avLst/>
          </a:prstGeom>
        </p:spPr>
      </p:pic>
      <p:cxnSp>
        <p:nvCxnSpPr>
          <p:cNvPr id="13" name="Connecteur droit avec flèche 12"/>
          <p:cNvCxnSpPr>
            <a:stCxn id="3" idx="2"/>
          </p:cNvCxnSpPr>
          <p:nvPr/>
        </p:nvCxnSpPr>
        <p:spPr>
          <a:xfrm flipV="1">
            <a:off x="5935202" y="5661248"/>
            <a:ext cx="1589126" cy="576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5796136" y="1628800"/>
            <a:ext cx="2304256" cy="43204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V="1">
            <a:off x="5940152" y="2204864"/>
            <a:ext cx="2088232" cy="39604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5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852000" y="894000"/>
            <a:ext cx="6816000" cy="5112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3851920" y="5373216"/>
            <a:ext cx="4824536" cy="1296144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355976" y="5661248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Fixation tableau de bord, visserie instrumentation, fixation  instincteur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2915816" y="6165304"/>
            <a:ext cx="1008112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>
            <a:stCxn id="3" idx="0"/>
          </p:cNvCxnSpPr>
          <p:nvPr/>
        </p:nvCxnSpPr>
        <p:spPr>
          <a:xfrm flipH="1" flipV="1">
            <a:off x="2555779" y="5517232"/>
            <a:ext cx="1311106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2339752" y="4365104"/>
            <a:ext cx="1656184" cy="14401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 flipV="1">
            <a:off x="3203848" y="4149080"/>
            <a:ext cx="936104" cy="16561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 flipV="1">
            <a:off x="2987824" y="1628800"/>
            <a:ext cx="1512168" cy="39604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 flipV="1">
            <a:off x="3491880" y="1556792"/>
            <a:ext cx="1152128" cy="39604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 flipV="1">
            <a:off x="4283968" y="2132856"/>
            <a:ext cx="576064" cy="33843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 flipV="1">
            <a:off x="1619672" y="2996952"/>
            <a:ext cx="2376264" cy="27363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stCxn id="3" idx="0"/>
          </p:cNvCxnSpPr>
          <p:nvPr/>
        </p:nvCxnSpPr>
        <p:spPr>
          <a:xfrm flipH="1" flipV="1">
            <a:off x="539555" y="2708920"/>
            <a:ext cx="3327330" cy="33123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H="1" flipV="1">
            <a:off x="1835696" y="1484784"/>
            <a:ext cx="2520280" cy="41764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 flipV="1">
            <a:off x="4716016" y="4005064"/>
            <a:ext cx="936104" cy="14401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6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720000" y="720000"/>
            <a:ext cx="5760000" cy="4320000"/>
          </a:xfrm>
          <a:prstGeom prst="rect">
            <a:avLst/>
          </a:prstGeom>
        </p:spPr>
      </p:pic>
      <p:pic>
        <p:nvPicPr>
          <p:cNvPr id="3" name="Image 2" descr="DSCN06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104000" y="720000"/>
            <a:ext cx="5760000" cy="4320000"/>
          </a:xfrm>
          <a:prstGeom prst="rect">
            <a:avLst/>
          </a:prstGeom>
        </p:spPr>
      </p:pic>
      <p:sp>
        <p:nvSpPr>
          <p:cNvPr id="6" name="Pensées 5"/>
          <p:cNvSpPr/>
          <p:nvPr/>
        </p:nvSpPr>
        <p:spPr>
          <a:xfrm>
            <a:off x="1475656" y="4941168"/>
            <a:ext cx="5760640" cy="1224136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051720" y="5085184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Aiguilles de sureté en place, usure bande anti dérapante, usure rondelle silicone</a:t>
            </a:r>
          </a:p>
          <a:p>
            <a:r>
              <a:rPr lang="fr-FR" dirty="0" smtClean="0">
                <a:latin typeface="Comic Sans MS" pitchFamily="66" charset="0"/>
              </a:rPr>
              <a:t>fixation plancher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 flipV="1">
            <a:off x="1043608" y="1916832"/>
            <a:ext cx="1152128" cy="31683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 flipV="1">
            <a:off x="2483768" y="2924944"/>
            <a:ext cx="288032" cy="20882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 flipV="1">
            <a:off x="2483768" y="1340768"/>
            <a:ext cx="576064" cy="37444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5220072" y="2636912"/>
            <a:ext cx="1440160" cy="22322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 flipV="1">
            <a:off x="2915816" y="2636912"/>
            <a:ext cx="360040" cy="24482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5508104" y="2924944"/>
            <a:ext cx="1440160" cy="20162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V="1">
            <a:off x="6084168" y="2204864"/>
            <a:ext cx="2088232" cy="27363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V="1">
            <a:off x="5004048" y="1628800"/>
            <a:ext cx="1944216" cy="33123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H="1" flipV="1">
            <a:off x="323528" y="2060848"/>
            <a:ext cx="1368152" cy="33123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H="1" flipV="1">
            <a:off x="3491880" y="2996952"/>
            <a:ext cx="144016" cy="20162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V="1">
            <a:off x="6588224" y="2276872"/>
            <a:ext cx="2016224" cy="28083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V="1">
            <a:off x="4788024" y="2852936"/>
            <a:ext cx="1296144" cy="20882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6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720000" y="720000"/>
            <a:ext cx="5760000" cy="4320000"/>
          </a:xfrm>
          <a:prstGeom prst="rect">
            <a:avLst/>
          </a:prstGeom>
        </p:spPr>
      </p:pic>
      <p:pic>
        <p:nvPicPr>
          <p:cNvPr id="3" name="Image 2" descr="DSCN06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104000" y="720000"/>
            <a:ext cx="5760000" cy="4320000"/>
          </a:xfrm>
          <a:prstGeom prst="rect">
            <a:avLst/>
          </a:prstGeom>
        </p:spPr>
      </p:pic>
      <p:sp>
        <p:nvSpPr>
          <p:cNvPr id="4" name="Pensées 3"/>
          <p:cNvSpPr/>
          <p:nvPr/>
        </p:nvSpPr>
        <p:spPr>
          <a:xfrm>
            <a:off x="0" y="5013176"/>
            <a:ext cx="9144000" cy="1584176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899592" y="5229200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Fixation palonniers arrière, état des câbles, arrêt de câbles et freinage, usure rondelles silicone, durcisseur de commande, fixation étrier de passager arr., fixation plancher, état des soudures mat  quille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1619672" y="2708920"/>
            <a:ext cx="504056" cy="24482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 flipV="1">
            <a:off x="2267744" y="2852936"/>
            <a:ext cx="144016" cy="23042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2483768" y="2636912"/>
            <a:ext cx="216024" cy="25202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 flipV="1">
            <a:off x="2555776" y="1772816"/>
            <a:ext cx="360040" cy="33843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 flipV="1">
            <a:off x="539552" y="1484784"/>
            <a:ext cx="936104" cy="37444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 flipV="1">
            <a:off x="3203848" y="3861048"/>
            <a:ext cx="72008" cy="12961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 flipV="1">
            <a:off x="3491880" y="2852936"/>
            <a:ext cx="144016" cy="22322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V="1">
            <a:off x="3995936" y="4149080"/>
            <a:ext cx="0" cy="9361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5724128" y="3284984"/>
            <a:ext cx="720080" cy="1800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 flipV="1">
            <a:off x="6588224" y="1628800"/>
            <a:ext cx="72008" cy="34563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V="1">
            <a:off x="6804248" y="2276872"/>
            <a:ext cx="288032" cy="28083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H="1" flipV="1">
            <a:off x="5364088" y="2924944"/>
            <a:ext cx="72008" cy="20882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V="1">
            <a:off x="7164288" y="692696"/>
            <a:ext cx="792088" cy="43924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V="1">
            <a:off x="6084168" y="4077072"/>
            <a:ext cx="288032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 flipV="1">
            <a:off x="1691680" y="1628800"/>
            <a:ext cx="288032" cy="35283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V="1">
            <a:off x="7020272" y="1268760"/>
            <a:ext cx="72008" cy="37444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N06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104000" y="720000"/>
            <a:ext cx="5760000" cy="4320000"/>
          </a:xfrm>
          <a:prstGeom prst="rect">
            <a:avLst/>
          </a:prstGeom>
        </p:spPr>
      </p:pic>
      <p:pic>
        <p:nvPicPr>
          <p:cNvPr id="4" name="Image 3" descr="DSCN06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720000" y="720000"/>
            <a:ext cx="5760000" cy="4320000"/>
          </a:xfrm>
          <a:prstGeom prst="rect">
            <a:avLst/>
          </a:prstGeom>
        </p:spPr>
      </p:pic>
      <p:sp>
        <p:nvSpPr>
          <p:cNvPr id="5" name="Pensées 4"/>
          <p:cNvSpPr/>
          <p:nvPr/>
        </p:nvSpPr>
        <p:spPr>
          <a:xfrm>
            <a:off x="395536" y="5229200"/>
            <a:ext cx="8064896" cy="100811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259632" y="5445224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Fixation de la commande cyclique avant et arr., pas de criques, câblage électrique sécurisé, visserie, rivets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827584" y="1772816"/>
            <a:ext cx="1512168" cy="38164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1763688" y="2924944"/>
            <a:ext cx="504056" cy="24482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1979712" y="3933056"/>
            <a:ext cx="216024" cy="15121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 flipV="1">
            <a:off x="2123728" y="4437112"/>
            <a:ext cx="144016" cy="864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 flipV="1">
            <a:off x="2483768" y="5013176"/>
            <a:ext cx="360040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stCxn id="5" idx="0"/>
          </p:cNvCxnSpPr>
          <p:nvPr/>
        </p:nvCxnSpPr>
        <p:spPr>
          <a:xfrm flipV="1">
            <a:off x="420552" y="2564904"/>
            <a:ext cx="1343136" cy="31683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V="1">
            <a:off x="4932040" y="3429000"/>
            <a:ext cx="216024" cy="18722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5220072" y="3501008"/>
            <a:ext cx="864096" cy="1800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5652120" y="2492896"/>
            <a:ext cx="1368152" cy="27363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V="1">
            <a:off x="5940152" y="2348880"/>
            <a:ext cx="1368152" cy="29523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H="1" flipV="1">
            <a:off x="7236296" y="3068960"/>
            <a:ext cx="936104" cy="24482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H="1" flipV="1">
            <a:off x="7092280" y="3645024"/>
            <a:ext cx="576064" cy="17281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flipV="1">
            <a:off x="6804248" y="4077072"/>
            <a:ext cx="144016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H="1" flipV="1">
            <a:off x="2555776" y="3645024"/>
            <a:ext cx="864096" cy="17281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V="1">
            <a:off x="6444208" y="4077072"/>
            <a:ext cx="288032" cy="11521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 flipV="1">
            <a:off x="1475656" y="3573016"/>
            <a:ext cx="432048" cy="17281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H="1" flipV="1">
            <a:off x="2483768" y="4509120"/>
            <a:ext cx="648072" cy="7920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flipV="1">
            <a:off x="1691680" y="4509120"/>
            <a:ext cx="144016" cy="864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 flipV="1">
            <a:off x="6228184" y="3501008"/>
            <a:ext cx="648072" cy="1800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>
          <a:xfrm flipV="1">
            <a:off x="7020272" y="4149080"/>
            <a:ext cx="216024" cy="11521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6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20000" cy="3240000"/>
          </a:xfrm>
          <a:prstGeom prst="rect">
            <a:avLst/>
          </a:prstGeom>
        </p:spPr>
      </p:pic>
      <p:pic>
        <p:nvPicPr>
          <p:cNvPr id="3" name="Image 2" descr="DSCN07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4000" y="0"/>
            <a:ext cx="4320000" cy="3240000"/>
          </a:xfrm>
          <a:prstGeom prst="rect">
            <a:avLst/>
          </a:prstGeom>
        </p:spPr>
      </p:pic>
      <p:sp>
        <p:nvSpPr>
          <p:cNvPr id="4" name="Pensées 3"/>
          <p:cNvSpPr/>
          <p:nvPr/>
        </p:nvSpPr>
        <p:spPr>
          <a:xfrm>
            <a:off x="395536" y="3645024"/>
            <a:ext cx="7776864" cy="115212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259632" y="3933056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Fixation commande de gaz et frein  avant et arr., câbles, niveau liquide de frein, visserie, commande souple  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1187624" y="1772816"/>
            <a:ext cx="360040" cy="20162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 flipV="1">
            <a:off x="1763688" y="1844824"/>
            <a:ext cx="72008" cy="19442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2051720" y="1916832"/>
            <a:ext cx="0" cy="18722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2195736" y="1700808"/>
            <a:ext cx="576064" cy="20882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2555776" y="2132856"/>
            <a:ext cx="72008" cy="16561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 flipV="1">
            <a:off x="2771800" y="1484784"/>
            <a:ext cx="360040" cy="23042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5508104" y="1124744"/>
            <a:ext cx="504056" cy="25922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5940152" y="2204864"/>
            <a:ext cx="288032" cy="14401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6300192" y="2564904"/>
            <a:ext cx="360040" cy="11521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V="1">
            <a:off x="6588224" y="2060848"/>
            <a:ext cx="648072" cy="15841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H="1" flipV="1">
            <a:off x="1475656" y="980728"/>
            <a:ext cx="144016" cy="28083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V="1">
            <a:off x="3275856" y="1412776"/>
            <a:ext cx="0" cy="23042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flipV="1">
            <a:off x="7092280" y="1772816"/>
            <a:ext cx="720080" cy="19442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V="1">
            <a:off x="6948264" y="2708920"/>
            <a:ext cx="144016" cy="9361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6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20000" cy="3240000"/>
          </a:xfrm>
          <a:prstGeom prst="rect">
            <a:avLst/>
          </a:prstGeom>
        </p:spPr>
      </p:pic>
      <p:pic>
        <p:nvPicPr>
          <p:cNvPr id="3" name="Image 2" descr="DSCN06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4000" y="0"/>
            <a:ext cx="4320000" cy="3240000"/>
          </a:xfrm>
          <a:prstGeom prst="rect">
            <a:avLst/>
          </a:prstGeom>
        </p:spPr>
      </p:pic>
      <p:pic>
        <p:nvPicPr>
          <p:cNvPr id="4" name="Image 3" descr="DSCN06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952000" y="3666000"/>
            <a:ext cx="3648000" cy="2736000"/>
          </a:xfrm>
          <a:prstGeom prst="rect">
            <a:avLst/>
          </a:prstGeom>
        </p:spPr>
      </p:pic>
      <p:pic>
        <p:nvPicPr>
          <p:cNvPr id="5" name="Image 4" descr="DSCN06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456000" y="3666000"/>
            <a:ext cx="3648000" cy="2736000"/>
          </a:xfrm>
          <a:prstGeom prst="rect">
            <a:avLst/>
          </a:prstGeom>
        </p:spPr>
      </p:pic>
      <p:sp>
        <p:nvSpPr>
          <p:cNvPr id="6" name="Pensées 5"/>
          <p:cNvSpPr/>
          <p:nvPr/>
        </p:nvSpPr>
        <p:spPr>
          <a:xfrm>
            <a:off x="2843808" y="4221088"/>
            <a:ext cx="3456384" cy="864096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131840" y="436510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Fixation ceintures de sécurité avant et arr.</a:t>
            </a:r>
            <a:endParaRPr lang="fr-FR" dirty="0"/>
          </a:p>
        </p:txBody>
      </p:sp>
      <p:cxnSp>
        <p:nvCxnSpPr>
          <p:cNvPr id="9" name="Connecteur droit avec flèche 8"/>
          <p:cNvCxnSpPr/>
          <p:nvPr/>
        </p:nvCxnSpPr>
        <p:spPr>
          <a:xfrm flipH="1" flipV="1">
            <a:off x="2267744" y="1988840"/>
            <a:ext cx="1008112" cy="23762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1619672" y="4869160"/>
            <a:ext cx="1296144" cy="720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6300192" y="4653136"/>
            <a:ext cx="1368152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5796136" y="1052736"/>
            <a:ext cx="1512168" cy="31683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234888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dirty="0" smtClean="0">
                <a:solidFill>
                  <a:srgbClr val="0070C0"/>
                </a:solidFill>
                <a:latin typeface="Comic Sans MS" pitchFamily="66" charset="0"/>
              </a:rPr>
              <a:t>FIN</a:t>
            </a:r>
            <a:endParaRPr lang="fr-FR" sz="80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3" name="Image 2" descr="Imag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3690000"/>
            <a:ext cx="4848751" cy="3168000"/>
          </a:xfrm>
          <a:prstGeom prst="rect">
            <a:avLst/>
          </a:prstGeom>
        </p:spPr>
      </p:pic>
      <p:pic>
        <p:nvPicPr>
          <p:cNvPr id="4" name="Image 3" descr="DSCN03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4000" y="0"/>
            <a:ext cx="3600000" cy="2700000"/>
          </a:xfrm>
          <a:prstGeom prst="rect">
            <a:avLst/>
          </a:prstGeom>
        </p:spPr>
      </p:pic>
      <p:pic>
        <p:nvPicPr>
          <p:cNvPr id="5" name="Image 4" descr="DSCN05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600000" cy="270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SCN06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216448" y="1088656"/>
            <a:ext cx="6048000" cy="4536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5508104" y="260648"/>
            <a:ext cx="3635896" cy="72008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012160" y="332657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Etat des colliers et filtre, pas de fuites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6" name="Pensées 5"/>
          <p:cNvSpPr/>
          <p:nvPr/>
        </p:nvSpPr>
        <p:spPr>
          <a:xfrm>
            <a:off x="5364088" y="1052736"/>
            <a:ext cx="3779912" cy="100811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652120" y="1196752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Purge, état des durites,</a:t>
            </a:r>
          </a:p>
          <a:p>
            <a:r>
              <a:rPr lang="fr-FR" dirty="0" smtClean="0">
                <a:latin typeface="Comic Sans MS" pitchFamily="66" charset="0"/>
              </a:rPr>
              <a:t>Fixation  pompe électrique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17" name="Connecteur droit avec flèche 16"/>
          <p:cNvCxnSpPr>
            <a:stCxn id="3" idx="0"/>
          </p:cNvCxnSpPr>
          <p:nvPr/>
        </p:nvCxnSpPr>
        <p:spPr>
          <a:xfrm flipH="1">
            <a:off x="2915816" y="620688"/>
            <a:ext cx="2603566" cy="15841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>
            <a:off x="3419872" y="764704"/>
            <a:ext cx="2232248" cy="15121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H="1">
            <a:off x="2771800" y="836712"/>
            <a:ext cx="3024336" cy="31683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H="1">
            <a:off x="3851920" y="836712"/>
            <a:ext cx="2016224" cy="28083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H="1">
            <a:off x="3779912" y="1772816"/>
            <a:ext cx="1728192" cy="7920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H="1">
            <a:off x="3203848" y="1988840"/>
            <a:ext cx="2880320" cy="32403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flipH="1">
            <a:off x="4499992" y="1988840"/>
            <a:ext cx="1800200" cy="24482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 descr="DSCN07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784000" y="3498000"/>
            <a:ext cx="3840000" cy="2880000"/>
          </a:xfrm>
          <a:prstGeom prst="rect">
            <a:avLst/>
          </a:prstGeom>
        </p:spPr>
      </p:pic>
      <p:cxnSp>
        <p:nvCxnSpPr>
          <p:cNvPr id="20" name="Connecteur droit avec flèche 19"/>
          <p:cNvCxnSpPr/>
          <p:nvPr/>
        </p:nvCxnSpPr>
        <p:spPr>
          <a:xfrm>
            <a:off x="8316416" y="1916832"/>
            <a:ext cx="144016" cy="34563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8388424" y="1916832"/>
            <a:ext cx="360040" cy="28803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>
            <a:off x="7740352" y="1988840"/>
            <a:ext cx="0" cy="31683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6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6480000" cy="4860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6372200" y="2636912"/>
            <a:ext cx="2771800" cy="79208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588224" y="2708920"/>
            <a:ext cx="2555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Pompe à essence</a:t>
            </a:r>
          </a:p>
          <a:p>
            <a:r>
              <a:rPr lang="fr-FR" dirty="0" smtClean="0">
                <a:latin typeface="Comic Sans MS" pitchFamily="66" charset="0"/>
              </a:rPr>
              <a:t>Fixation et visserie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5" name="Pensées 4"/>
          <p:cNvSpPr/>
          <p:nvPr/>
        </p:nvSpPr>
        <p:spPr>
          <a:xfrm>
            <a:off x="179512" y="5373216"/>
            <a:ext cx="4248472" cy="864096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755576" y="5445224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Etat des durites et colliers,</a:t>
            </a:r>
          </a:p>
          <a:p>
            <a:r>
              <a:rPr lang="fr-FR" dirty="0" smtClean="0">
                <a:latin typeface="Comic Sans MS" pitchFamily="66" charset="0"/>
              </a:rPr>
              <a:t>Pas de fuites, répartiteur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3635896" y="2852936"/>
            <a:ext cx="1008112" cy="25202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2771800" y="3068960"/>
            <a:ext cx="1584176" cy="23042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stCxn id="5" idx="3"/>
          </p:cNvCxnSpPr>
          <p:nvPr/>
        </p:nvCxnSpPr>
        <p:spPr>
          <a:xfrm flipV="1">
            <a:off x="2303748" y="836713"/>
            <a:ext cx="1188132" cy="45859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2699792" y="692696"/>
            <a:ext cx="1008112" cy="46805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 flipV="1">
            <a:off x="1619672" y="1772816"/>
            <a:ext cx="288032" cy="3600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V="1">
            <a:off x="1979712" y="1916832"/>
            <a:ext cx="72008" cy="34563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V="1">
            <a:off x="2699792" y="1916832"/>
            <a:ext cx="1224136" cy="34563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2699792" y="692696"/>
            <a:ext cx="1296144" cy="46805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H="1">
            <a:off x="5364088" y="3284984"/>
            <a:ext cx="1080120" cy="144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>
            <a:off x="5724128" y="3140968"/>
            <a:ext cx="72008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DSCN08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412992" y="4126992"/>
            <a:ext cx="3121152" cy="2340864"/>
          </a:xfrm>
          <a:prstGeom prst="rect">
            <a:avLst/>
          </a:prstGeom>
        </p:spPr>
      </p:pic>
      <p:cxnSp>
        <p:nvCxnSpPr>
          <p:cNvPr id="32" name="Connecteur droit avec flèche 31"/>
          <p:cNvCxnSpPr/>
          <p:nvPr/>
        </p:nvCxnSpPr>
        <p:spPr>
          <a:xfrm flipV="1">
            <a:off x="4283968" y="5157192"/>
            <a:ext cx="2808312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V="1">
            <a:off x="3851920" y="6021288"/>
            <a:ext cx="3960440" cy="720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V="1">
            <a:off x="3923928" y="4365104"/>
            <a:ext cx="4104456" cy="10801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>
            <a:stCxn id="5" idx="2"/>
          </p:cNvCxnSpPr>
          <p:nvPr/>
        </p:nvCxnSpPr>
        <p:spPr>
          <a:xfrm flipV="1">
            <a:off x="4424444" y="5301208"/>
            <a:ext cx="4180004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6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624000" cy="4968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5364088" y="5445224"/>
            <a:ext cx="3779912" cy="1224136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652120" y="5661248"/>
            <a:ext cx="3491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  Fixation et état bride d’admission, colliers, ressorts, vis de ralenti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5" name="Pensées 4"/>
          <p:cNvSpPr/>
          <p:nvPr/>
        </p:nvSpPr>
        <p:spPr>
          <a:xfrm>
            <a:off x="539552" y="5805264"/>
            <a:ext cx="4824536" cy="864096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043608" y="5877272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Propreté filtre à air, fixation, câbles, starter, accélérateur, freinage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 flipV="1">
            <a:off x="5868144" y="2564904"/>
            <a:ext cx="1872208" cy="28803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 flipV="1">
            <a:off x="5652120" y="1052736"/>
            <a:ext cx="2376264" cy="43924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5436096" y="2708920"/>
            <a:ext cx="1296144" cy="28083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 flipV="1">
            <a:off x="5004048" y="3212976"/>
            <a:ext cx="1152128" cy="23042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 flipV="1">
            <a:off x="4211960" y="1988840"/>
            <a:ext cx="1584176" cy="36724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1259632" y="2708920"/>
            <a:ext cx="216024" cy="31683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1691680" y="1556792"/>
            <a:ext cx="864096" cy="43204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2051720" y="404664"/>
            <a:ext cx="864096" cy="54726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H="1" flipV="1">
            <a:off x="2843808" y="2780928"/>
            <a:ext cx="288032" cy="30243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V="1">
            <a:off x="3563888" y="1628800"/>
            <a:ext cx="0" cy="41764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 flipV="1">
            <a:off x="5076056" y="2132856"/>
            <a:ext cx="1368152" cy="34563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7|2.1|0.7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|0.9|0.6|0.7|0.6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7|0.8|0.8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|0.6|0.9|0.6|0.6|0.6|0.6|0.5|0.6|0.8|0.9|0.6|0.6|0.6|2.2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1895</TotalTime>
  <Words>782</Words>
  <Application>Microsoft Office PowerPoint</Application>
  <PresentationFormat>Affichage à l'écran (4:3)</PresentationFormat>
  <Paragraphs>94</Paragraphs>
  <Slides>66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66</vt:i4>
      </vt:variant>
    </vt:vector>
  </HeadingPairs>
  <TitlesOfParts>
    <vt:vector size="67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ERIC</dc:creator>
  <cp:lastModifiedBy>ERIC</cp:lastModifiedBy>
  <cp:revision>241</cp:revision>
  <dcterms:created xsi:type="dcterms:W3CDTF">2013-07-08T17:41:36Z</dcterms:created>
  <dcterms:modified xsi:type="dcterms:W3CDTF">2015-05-01T17:35:32Z</dcterms:modified>
</cp:coreProperties>
</file>